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37"/>
  </p:notesMasterIdLst>
  <p:sldIdLst>
    <p:sldId id="258" r:id="rId2"/>
    <p:sldId id="355" r:id="rId3"/>
    <p:sldId id="364" r:id="rId4"/>
    <p:sldId id="356" r:id="rId5"/>
    <p:sldId id="410" r:id="rId6"/>
    <p:sldId id="362" r:id="rId7"/>
    <p:sldId id="378" r:id="rId8"/>
    <p:sldId id="311" r:id="rId9"/>
    <p:sldId id="407" r:id="rId10"/>
    <p:sldId id="408" r:id="rId11"/>
    <p:sldId id="409" r:id="rId12"/>
    <p:sldId id="411" r:id="rId13"/>
    <p:sldId id="367" r:id="rId14"/>
    <p:sldId id="391" r:id="rId15"/>
    <p:sldId id="392" r:id="rId16"/>
    <p:sldId id="393" r:id="rId17"/>
    <p:sldId id="417" r:id="rId18"/>
    <p:sldId id="397" r:id="rId19"/>
    <p:sldId id="395" r:id="rId20"/>
    <p:sldId id="398" r:id="rId21"/>
    <p:sldId id="396" r:id="rId22"/>
    <p:sldId id="402" r:id="rId23"/>
    <p:sldId id="423" r:id="rId24"/>
    <p:sldId id="422" r:id="rId25"/>
    <p:sldId id="419" r:id="rId26"/>
    <p:sldId id="420" r:id="rId27"/>
    <p:sldId id="416" r:id="rId28"/>
    <p:sldId id="403" r:id="rId29"/>
    <p:sldId id="401" r:id="rId30"/>
    <p:sldId id="384" r:id="rId31"/>
    <p:sldId id="389" r:id="rId32"/>
    <p:sldId id="418" r:id="rId33"/>
    <p:sldId id="415" r:id="rId34"/>
    <p:sldId id="414" r:id="rId35"/>
    <p:sldId id="351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52"/>
    <a:srgbClr val="00AE9D"/>
    <a:srgbClr val="ABE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7088422-FF4F-40A1-916F-1BD857AF5DF4}">
  <a:tblStyle styleId="{97088422-FF4F-40A1-916F-1BD857AF5DF4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1297" autoAdjust="0"/>
  </p:normalViewPr>
  <p:slideViewPr>
    <p:cSldViewPr>
      <p:cViewPr>
        <p:scale>
          <a:sx n="90" d="100"/>
          <a:sy n="90" d="100"/>
        </p:scale>
        <p:origin x="-768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G%20meeting%2020180614\project%20mileston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SG%20meeting%2020180614\project%20mileston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ownloads\TAME-20181024_Scheduled%20vs%20Received%20vs%20Expenditures+K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Sheet3!$D$6</c:f>
              <c:strCache>
                <c:ptCount val="1"/>
                <c:pt idx="0">
                  <c:v>Сурагч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Sheet3!$C$7:$C$9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Sheet3!$D$7:$D$9</c:f>
              <c:numCache>
                <c:formatCode>General</c:formatCode>
                <c:ptCount val="3"/>
                <c:pt idx="0">
                  <c:v>511</c:v>
                </c:pt>
                <c:pt idx="1">
                  <c:v>321</c:v>
                </c:pt>
                <c:pt idx="2">
                  <c:v>547</c:v>
                </c:pt>
              </c:numCache>
            </c:numRef>
          </c:val>
        </c:ser>
        <c:ser>
          <c:idx val="1"/>
          <c:order val="1"/>
          <c:tx>
            <c:strRef>
              <c:f>Sheet3!$E$6</c:f>
              <c:strCache>
                <c:ptCount val="1"/>
                <c:pt idx="0">
                  <c:v>Эцэг эх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Sheet3!$C$7:$C$9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Sheet3!$E$7:$E$9</c:f>
              <c:numCache>
                <c:formatCode>General</c:formatCode>
                <c:ptCount val="3"/>
                <c:pt idx="0">
                  <c:v>511</c:v>
                </c:pt>
                <c:pt idx="1">
                  <c:v>211</c:v>
                </c:pt>
                <c:pt idx="2">
                  <c:v>547</c:v>
                </c:pt>
              </c:numCache>
            </c:numRef>
          </c:val>
        </c:ser>
        <c:ser>
          <c:idx val="2"/>
          <c:order val="2"/>
          <c:tx>
            <c:strRef>
              <c:f>Sheet3!$F$6</c:f>
              <c:strCache>
                <c:ptCount val="1"/>
                <c:pt idx="0">
                  <c:v>Багш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Sheet3!$C$7:$C$9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Sheet3!$F$7:$F$9</c:f>
              <c:numCache>
                <c:formatCode>General</c:formatCode>
                <c:ptCount val="3"/>
                <c:pt idx="0">
                  <c:v>129</c:v>
                </c:pt>
                <c:pt idx="1">
                  <c:v>113</c:v>
                </c:pt>
                <c:pt idx="2">
                  <c:v>287</c:v>
                </c:pt>
              </c:numCache>
            </c:numRef>
          </c:val>
        </c:ser>
        <c:ser>
          <c:idx val="3"/>
          <c:order val="3"/>
          <c:tx>
            <c:strRef>
              <c:f>Sheet3!$G$6</c:f>
              <c:strCache>
                <c:ptCount val="1"/>
                <c:pt idx="0">
                  <c:v>Удирдлага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765524137164835E-2"/>
                  <c:y val="-1.9872596315589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806374004420964E-2"/>
                  <c:y val="-1.4904447236692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204249336280643E-2"/>
                  <c:y val="-1.738852177614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Sheet3!$C$7:$C$9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Sheet3!$G$7:$G$9</c:f>
              <c:numCache>
                <c:formatCode>General</c:formatCode>
                <c:ptCount val="3"/>
                <c:pt idx="0">
                  <c:v>28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276608"/>
        <c:axId val="183508352"/>
        <c:axId val="0"/>
      </c:bar3DChart>
      <c:catAx>
        <c:axId val="13627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83508352"/>
        <c:crosses val="autoZero"/>
        <c:auto val="1"/>
        <c:lblAlgn val="ctr"/>
        <c:lblOffset val="100"/>
        <c:noMultiLvlLbl val="0"/>
      </c:catAx>
      <c:valAx>
        <c:axId val="18350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362766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Sheet2!$E$6</c:f>
              <c:strCache>
                <c:ptCount val="1"/>
                <c:pt idx="0">
                  <c:v>Эцэг эх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Sheet2!$E$7:$E$8</c:f>
              <c:numCache>
                <c:formatCode>General</c:formatCode>
                <c:ptCount val="2"/>
                <c:pt idx="0">
                  <c:v>863</c:v>
                </c:pt>
                <c:pt idx="1">
                  <c:v>960</c:v>
                </c:pt>
              </c:numCache>
            </c:numRef>
          </c:val>
        </c:ser>
        <c:ser>
          <c:idx val="1"/>
          <c:order val="1"/>
          <c:tx>
            <c:strRef>
              <c:f>Sheet2!$F$6</c:f>
              <c:strCache>
                <c:ptCount val="1"/>
                <c:pt idx="0">
                  <c:v>Багш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Sheet2!$F$7:$F$8</c:f>
              <c:numCache>
                <c:formatCode>General</c:formatCode>
                <c:ptCount val="2"/>
                <c:pt idx="0">
                  <c:v>425</c:v>
                </c:pt>
                <c:pt idx="1">
                  <c:v>536</c:v>
                </c:pt>
              </c:numCache>
            </c:numRef>
          </c:val>
        </c:ser>
        <c:ser>
          <c:idx val="2"/>
          <c:order val="2"/>
          <c:tx>
            <c:strRef>
              <c:f>Sheet2!$G$6</c:f>
              <c:strCache>
                <c:ptCount val="1"/>
                <c:pt idx="0">
                  <c:v>ТАХ 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Sheet2!$G$7:$G$8</c:f>
              <c:numCache>
                <c:formatCode>General</c:formatCode>
                <c:ptCount val="2"/>
                <c:pt idx="0">
                  <c:v>186</c:v>
                </c:pt>
                <c:pt idx="1">
                  <c:v>234</c:v>
                </c:pt>
              </c:numCache>
            </c:numRef>
          </c:val>
        </c:ser>
        <c:ser>
          <c:idx val="3"/>
          <c:order val="3"/>
          <c:tx>
            <c:strRef>
              <c:f>Sheet2!$H$6</c:f>
              <c:strCache>
                <c:ptCount val="1"/>
                <c:pt idx="0">
                  <c:v>ТББ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Sheet2!$H$7:$H$8</c:f>
              <c:numCache>
                <c:formatCode>General</c:formatCode>
                <c:ptCount val="2"/>
                <c:pt idx="0">
                  <c:v>108</c:v>
                </c:pt>
                <c:pt idx="1">
                  <c:v>130</c:v>
                </c:pt>
              </c:numCache>
            </c:numRef>
          </c:val>
        </c:ser>
        <c:ser>
          <c:idx val="4"/>
          <c:order val="4"/>
          <c:tx>
            <c:strRef>
              <c:f>Sheet2!$I$6</c:f>
              <c:strCache>
                <c:ptCount val="1"/>
                <c:pt idx="0">
                  <c:v>ХМХ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2046161537606933E-2"/>
                  <c:y val="-2.6286202517183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69242306410396E-2"/>
                  <c:y val="-4.4686544279211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Sheet2!$D$7:$D$8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Sheet2!$I$7:$I$8</c:f>
              <c:numCache>
                <c:formatCode>General</c:formatCode>
                <c:ptCount val="2"/>
                <c:pt idx="0">
                  <c:v>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320128"/>
        <c:axId val="200322048"/>
        <c:axId val="0"/>
      </c:bar3DChart>
      <c:catAx>
        <c:axId val="20032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200322048"/>
        <c:crosses val="autoZero"/>
        <c:auto val="1"/>
        <c:lblAlgn val="ctr"/>
        <c:lblOffset val="100"/>
        <c:noMultiLvlLbl val="0"/>
      </c:catAx>
      <c:valAx>
        <c:axId val="200322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00320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'[TAME-20181024_Scheduled vs Received vs Expenditures+KT.xlsx]2'!$L$13</c:f>
              <c:strCache>
                <c:ptCount val="1"/>
                <c:pt idx="0">
                  <c:v>Санхүүжилтийн хуваарь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'[TAME-20181024_Scheduled vs Received vs Expenditures+KT.xlsx]2'!$M$12:$P$12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'[TAME-20181024_Scheduled vs Received vs Expenditures+KT.xlsx]2'!$M$13:$P$13</c:f>
              <c:numCache>
                <c:formatCode>_-* #,##0.00_₮_-;\-* #,##0.00_₮_-;_-* "-"??_₮_-;_-@_-</c:formatCode>
                <c:ptCount val="4"/>
                <c:pt idx="0">
                  <c:v>162500</c:v>
                </c:pt>
                <c:pt idx="1">
                  <c:v>195000</c:v>
                </c:pt>
                <c:pt idx="2">
                  <c:v>162500</c:v>
                </c:pt>
                <c:pt idx="3">
                  <c:v>130000</c:v>
                </c:pt>
              </c:numCache>
            </c:numRef>
          </c:val>
        </c:ser>
        <c:ser>
          <c:idx val="1"/>
          <c:order val="1"/>
          <c:tx>
            <c:strRef>
              <c:f>'[TAME-20181024_Scheduled vs Received vs Expenditures+KT.xlsx]2'!$L$14</c:f>
              <c:strCache>
                <c:ptCount val="1"/>
                <c:pt idx="0">
                  <c:v>Хүлээн авсан санхүүжилт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'[TAME-20181024_Scheduled vs Received vs Expenditures+KT.xlsx]2'!$M$12:$P$12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'[TAME-20181024_Scheduled vs Received vs Expenditures+KT.xlsx]2'!$M$14:$P$14</c:f>
              <c:numCache>
                <c:formatCode>_-* #,##0.00_₮_-;\-* #,##0.00_₮_-;_-* "-"??_₮_-;_-@_-</c:formatCode>
                <c:ptCount val="4"/>
                <c:pt idx="0">
                  <c:v>162500</c:v>
                </c:pt>
                <c:pt idx="1">
                  <c:v>171832.84</c:v>
                </c:pt>
                <c:pt idx="2">
                  <c:v>184787.77</c:v>
                </c:pt>
                <c:pt idx="3">
                  <c:v>97500</c:v>
                </c:pt>
              </c:numCache>
            </c:numRef>
          </c:val>
        </c:ser>
        <c:ser>
          <c:idx val="2"/>
          <c:order val="2"/>
          <c:tx>
            <c:strRef>
              <c:f>'[TAME-20181024_Scheduled vs Received vs Expenditures+KT.xlsx]2'!$L$15</c:f>
              <c:strCache>
                <c:ptCount val="1"/>
                <c:pt idx="0">
                  <c:v>Зарцуулалт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'[TAME-20181024_Scheduled vs Received vs Expenditures+KT.xlsx]2'!$M$12:$P$12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'[TAME-20181024_Scheduled vs Received vs Expenditures+KT.xlsx]2'!$M$15:$P$15</c:f>
              <c:numCache>
                <c:formatCode>_-* #,##0.00_₮_-;\-* #,##0.00_₮_-;_-* "-"??_₮_-;_-@_-</c:formatCode>
                <c:ptCount val="4"/>
                <c:pt idx="0">
                  <c:v>140048.76999999999</c:v>
                </c:pt>
                <c:pt idx="1">
                  <c:v>170334.29</c:v>
                </c:pt>
                <c:pt idx="2">
                  <c:v>160288.73000000001</c:v>
                </c:pt>
                <c:pt idx="3">
                  <c:v>103597.77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881920"/>
        <c:axId val="204883840"/>
      </c:barChart>
      <c:catAx>
        <c:axId val="20488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4883840"/>
        <c:crosses val="autoZero"/>
        <c:auto val="1"/>
        <c:lblAlgn val="ctr"/>
        <c:lblOffset val="100"/>
        <c:noMultiLvlLbl val="0"/>
      </c:catAx>
      <c:valAx>
        <c:axId val="204883840"/>
        <c:scaling>
          <c:orientation val="minMax"/>
        </c:scaling>
        <c:delete val="0"/>
        <c:axPos val="b"/>
        <c:majorGridlines/>
        <c:numFmt formatCode="_-* #,##0.00_₮_-;\-* #,##0.00_₮_-;_-* &quot;-&quot;??_₮_-;_-@_-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204881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5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71D44-40AB-4704-9262-442EE0222A3C}" type="doc">
      <dgm:prSet loTypeId="urn:microsoft.com/office/officeart/2005/8/layout/radial3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311258D-86B0-4544-9E70-B6A516C1BA0D}">
      <dgm:prSet phldrT="[Text]" custT="1"/>
      <dgm:spPr/>
      <dgm:t>
        <a:bodyPr/>
        <a:lstStyle/>
        <a:p>
          <a:r>
            <a:rPr lang="mn-MN" sz="2200" b="1" i="1" dirty="0" smtClean="0"/>
            <a:t>Боловсролын засаглалд илүү мэдлэгтэйгээр, бүтээлчээр хамтран оролцсон </a:t>
          </a:r>
          <a:r>
            <a:rPr lang="mn-MN" sz="2200" dirty="0" smtClean="0"/>
            <a:t>тохиолдолд боловсролын салбарын </a:t>
          </a:r>
        </a:p>
        <a:p>
          <a:r>
            <a:rPr lang="mn-MN" sz="2200" b="1" i="1" dirty="0" smtClean="0"/>
            <a:t>эгэх хариуцлага </a:t>
          </a:r>
          <a:r>
            <a:rPr lang="mn-MN" sz="2200" dirty="0" smtClean="0"/>
            <a:t>сайжирч, боловсролын үйлчилгээний чанар дээшилнэ </a:t>
          </a:r>
          <a:endParaRPr lang="en-US" sz="2200" dirty="0"/>
        </a:p>
      </dgm:t>
    </dgm:pt>
    <dgm:pt modelId="{8B5D252B-F5DF-4D02-AAF2-2FB194435138}" type="parTrans" cxnId="{AE5493BB-94DD-42A1-8459-B5A2BEEA6631}">
      <dgm:prSet/>
      <dgm:spPr/>
      <dgm:t>
        <a:bodyPr/>
        <a:lstStyle/>
        <a:p>
          <a:endParaRPr lang="en-US"/>
        </a:p>
      </dgm:t>
    </dgm:pt>
    <dgm:pt modelId="{CB9B1A19-6ADB-48A8-A82D-C53D0F006032}" type="sibTrans" cxnId="{AE5493BB-94DD-42A1-8459-B5A2BEEA6631}">
      <dgm:prSet/>
      <dgm:spPr/>
      <dgm:t>
        <a:bodyPr/>
        <a:lstStyle/>
        <a:p>
          <a:endParaRPr lang="en-US"/>
        </a:p>
      </dgm:t>
    </dgm:pt>
    <dgm:pt modelId="{2F9DAADC-2EAD-4EC1-A966-47E567951F43}">
      <dgm:prSet phldrT="[Text]" custT="1"/>
      <dgm:spPr/>
      <dgm:t>
        <a:bodyPr/>
        <a:lstStyle/>
        <a:p>
          <a:r>
            <a:rPr lang="mn-MN" sz="1800" b="1" dirty="0" smtClean="0"/>
            <a:t>Сургуулийн бусад ажилтан </a:t>
          </a:r>
          <a:endParaRPr lang="en-US" sz="1800" b="1" dirty="0"/>
        </a:p>
      </dgm:t>
    </dgm:pt>
    <dgm:pt modelId="{345A1343-C328-4EDF-BD03-70732B267AA7}" type="parTrans" cxnId="{35F4B218-10CF-4C1A-BF14-C03CB26B94F0}">
      <dgm:prSet/>
      <dgm:spPr/>
      <dgm:t>
        <a:bodyPr/>
        <a:lstStyle/>
        <a:p>
          <a:endParaRPr lang="en-US"/>
        </a:p>
      </dgm:t>
    </dgm:pt>
    <dgm:pt modelId="{5EA35A1F-4C34-437F-8B64-3C552DC3F626}" type="sibTrans" cxnId="{35F4B218-10CF-4C1A-BF14-C03CB26B94F0}">
      <dgm:prSet/>
      <dgm:spPr/>
      <dgm:t>
        <a:bodyPr/>
        <a:lstStyle/>
        <a:p>
          <a:endParaRPr lang="en-US"/>
        </a:p>
      </dgm:t>
    </dgm:pt>
    <dgm:pt modelId="{BF4429BF-E7EF-41A1-A4EA-F7AE82EA966D}">
      <dgm:prSet phldrT="[Text]" custT="1"/>
      <dgm:spPr/>
      <dgm:t>
        <a:bodyPr/>
        <a:lstStyle/>
        <a:p>
          <a:r>
            <a:rPr lang="mn-MN" sz="1800" b="1" dirty="0" smtClean="0"/>
            <a:t>Багш </a:t>
          </a:r>
          <a:endParaRPr lang="en-US" sz="1800" b="1" dirty="0"/>
        </a:p>
      </dgm:t>
    </dgm:pt>
    <dgm:pt modelId="{E8AF5C7A-49AB-466E-B39D-88C9D9A33FB5}" type="parTrans" cxnId="{1CECB31E-5659-4975-AE61-B9BEA3D12B62}">
      <dgm:prSet/>
      <dgm:spPr/>
      <dgm:t>
        <a:bodyPr/>
        <a:lstStyle/>
        <a:p>
          <a:endParaRPr lang="en-US"/>
        </a:p>
      </dgm:t>
    </dgm:pt>
    <dgm:pt modelId="{2DC2D92F-8993-4501-A414-B4F11422F04A}" type="sibTrans" cxnId="{1CECB31E-5659-4975-AE61-B9BEA3D12B62}">
      <dgm:prSet/>
      <dgm:spPr/>
      <dgm:t>
        <a:bodyPr/>
        <a:lstStyle/>
        <a:p>
          <a:endParaRPr lang="en-US"/>
        </a:p>
      </dgm:t>
    </dgm:pt>
    <dgm:pt modelId="{8CED7599-2DF6-4BC3-8A4F-B42D93890812}">
      <dgm:prSet phldrT="[Text]" custT="1"/>
      <dgm:spPr/>
      <dgm:t>
        <a:bodyPr/>
        <a:lstStyle/>
        <a:p>
          <a:r>
            <a:rPr lang="mn-MN" sz="1800" b="1" dirty="0" smtClean="0"/>
            <a:t>Эцэг эх </a:t>
          </a:r>
          <a:endParaRPr lang="en-US" sz="1800" b="1" dirty="0"/>
        </a:p>
      </dgm:t>
    </dgm:pt>
    <dgm:pt modelId="{D2F4CDD1-D2E0-4EE3-81C6-2C85412B6B3F}" type="parTrans" cxnId="{FA7BB477-6E23-4084-A145-4C90B936A963}">
      <dgm:prSet/>
      <dgm:spPr/>
      <dgm:t>
        <a:bodyPr/>
        <a:lstStyle/>
        <a:p>
          <a:endParaRPr lang="en-US"/>
        </a:p>
      </dgm:t>
    </dgm:pt>
    <dgm:pt modelId="{769B54E3-DA68-43F2-BE3A-421F312CBD3C}" type="sibTrans" cxnId="{FA7BB477-6E23-4084-A145-4C90B936A963}">
      <dgm:prSet/>
      <dgm:spPr/>
      <dgm:t>
        <a:bodyPr/>
        <a:lstStyle/>
        <a:p>
          <a:endParaRPr lang="en-US"/>
        </a:p>
      </dgm:t>
    </dgm:pt>
    <dgm:pt modelId="{49D53D50-DD9B-460A-BCCD-BBDB742258E1}">
      <dgm:prSet phldrT="[Text]" custT="1"/>
      <dgm:spPr/>
      <dgm:t>
        <a:bodyPr/>
        <a:lstStyle/>
        <a:p>
          <a:r>
            <a:rPr lang="mn-MN" sz="1800" b="1" dirty="0" smtClean="0"/>
            <a:t>Сурагчид </a:t>
          </a:r>
          <a:endParaRPr lang="en-US" sz="1800" b="1" dirty="0"/>
        </a:p>
      </dgm:t>
    </dgm:pt>
    <dgm:pt modelId="{9007D360-0147-417F-8671-05039EB8BB4F}" type="parTrans" cxnId="{2534C7C9-C08A-4628-A266-B82F1B86FB27}">
      <dgm:prSet/>
      <dgm:spPr/>
      <dgm:t>
        <a:bodyPr/>
        <a:lstStyle/>
        <a:p>
          <a:endParaRPr lang="en-US"/>
        </a:p>
      </dgm:t>
    </dgm:pt>
    <dgm:pt modelId="{4C673710-8951-41BC-B7E1-A8D4C0FF419A}" type="sibTrans" cxnId="{2534C7C9-C08A-4628-A266-B82F1B86FB27}">
      <dgm:prSet/>
      <dgm:spPr/>
      <dgm:t>
        <a:bodyPr/>
        <a:lstStyle/>
        <a:p>
          <a:endParaRPr lang="en-US"/>
        </a:p>
      </dgm:t>
    </dgm:pt>
    <dgm:pt modelId="{9CCEEF23-47D6-4BCD-8823-7FE5E67B062F}">
      <dgm:prSet phldrT="[Text]" custT="1"/>
      <dgm:spPr/>
      <dgm:t>
        <a:bodyPr/>
        <a:lstStyle/>
        <a:p>
          <a:r>
            <a:rPr lang="mn-MN" sz="1800" b="1" dirty="0" smtClean="0"/>
            <a:t>Төрийн албан хаагчид </a:t>
          </a:r>
          <a:endParaRPr lang="en-US" sz="1800" b="1" dirty="0"/>
        </a:p>
      </dgm:t>
    </dgm:pt>
    <dgm:pt modelId="{89FD2AD1-9DB3-46C9-80B6-F676D422E9CA}" type="parTrans" cxnId="{4D4C4099-ADE0-4792-9A53-FCBB8EBE1BD5}">
      <dgm:prSet/>
      <dgm:spPr/>
      <dgm:t>
        <a:bodyPr/>
        <a:lstStyle/>
        <a:p>
          <a:endParaRPr lang="en-US"/>
        </a:p>
      </dgm:t>
    </dgm:pt>
    <dgm:pt modelId="{82C9E7E7-FAB7-4BA9-BC54-10AF633DE581}" type="sibTrans" cxnId="{4D4C4099-ADE0-4792-9A53-FCBB8EBE1BD5}">
      <dgm:prSet/>
      <dgm:spPr/>
      <dgm:t>
        <a:bodyPr/>
        <a:lstStyle/>
        <a:p>
          <a:endParaRPr lang="en-US"/>
        </a:p>
      </dgm:t>
    </dgm:pt>
    <dgm:pt modelId="{B999FF53-A954-4259-BF5A-5766CED5D518}">
      <dgm:prSet phldrT="[Text]" custT="1"/>
      <dgm:spPr/>
      <dgm:t>
        <a:bodyPr/>
        <a:lstStyle/>
        <a:p>
          <a:r>
            <a:rPr lang="mn-MN" sz="1800" b="1" dirty="0" smtClean="0"/>
            <a:t>Сургуулийн удирдах ажилтан</a:t>
          </a:r>
          <a:endParaRPr lang="en-US" sz="1800" b="1" dirty="0"/>
        </a:p>
      </dgm:t>
    </dgm:pt>
    <dgm:pt modelId="{EB6A991C-0C64-4761-8005-6DECCD41BCDB}" type="parTrans" cxnId="{B4E8F942-2D5E-47B6-826F-E7E8D552D6BB}">
      <dgm:prSet/>
      <dgm:spPr/>
      <dgm:t>
        <a:bodyPr/>
        <a:lstStyle/>
        <a:p>
          <a:endParaRPr lang="en-US"/>
        </a:p>
      </dgm:t>
    </dgm:pt>
    <dgm:pt modelId="{6B6655BE-F93D-4E85-A8D6-37A0D517EFAD}" type="sibTrans" cxnId="{B4E8F942-2D5E-47B6-826F-E7E8D552D6BB}">
      <dgm:prSet/>
      <dgm:spPr/>
      <dgm:t>
        <a:bodyPr/>
        <a:lstStyle/>
        <a:p>
          <a:endParaRPr lang="en-US"/>
        </a:p>
      </dgm:t>
    </dgm:pt>
    <dgm:pt modelId="{35008E0D-21F2-4E58-B087-3343067C2933}" type="pres">
      <dgm:prSet presAssocID="{3DE71D44-40AB-4704-9262-442EE0222A3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561608-A536-44DE-A980-20355A3CB3A2}" type="pres">
      <dgm:prSet presAssocID="{3DE71D44-40AB-4704-9262-442EE0222A3C}" presName="radial" presStyleCnt="0">
        <dgm:presLayoutVars>
          <dgm:animLvl val="ctr"/>
        </dgm:presLayoutVars>
      </dgm:prSet>
      <dgm:spPr/>
    </dgm:pt>
    <dgm:pt modelId="{7179CF68-B3B9-4985-8714-1DB66F18CDCC}" type="pres">
      <dgm:prSet presAssocID="{9311258D-86B0-4544-9E70-B6A516C1BA0D}" presName="centerShape" presStyleLbl="vennNode1" presStyleIdx="0" presStyleCnt="7" custScaleX="344429" custScaleY="216364"/>
      <dgm:spPr/>
      <dgm:t>
        <a:bodyPr/>
        <a:lstStyle/>
        <a:p>
          <a:endParaRPr lang="en-US"/>
        </a:p>
      </dgm:t>
    </dgm:pt>
    <dgm:pt modelId="{C3C6E3A6-48A0-4675-A113-A5F063C1058B}" type="pres">
      <dgm:prSet presAssocID="{2F9DAADC-2EAD-4EC1-A966-47E567951F43}" presName="node" presStyleLbl="vennNode1" presStyleIdx="1" presStyleCnt="7" custScaleX="353991" custScaleY="140414" custRadScaleRad="96796" custRadScaleInc="1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9A8FA5-4D15-46FA-A425-21C57BF4FDF7}" type="pres">
      <dgm:prSet presAssocID="{BF4429BF-E7EF-41A1-A4EA-F7AE82EA966D}" presName="node" presStyleLbl="vennNode1" presStyleIdx="2" presStyleCnt="7" custScaleX="260595" custScaleY="178427" custRadScaleRad="132299" custRadScaleInc="19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A0878-3755-4B78-B77F-FB8C812C3ABC}" type="pres">
      <dgm:prSet presAssocID="{8CED7599-2DF6-4BC3-8A4F-B42D93890812}" presName="node" presStyleLbl="vennNode1" presStyleIdx="3" presStyleCnt="7" custScaleX="248913" custScaleY="176668" custRadScaleRad="134215" custRadScaleInc="-17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B950F-2FF6-4FFC-96E2-AFEB548E7B62}" type="pres">
      <dgm:prSet presAssocID="{49D53D50-DD9B-460A-BCCD-BBDB742258E1}" presName="node" presStyleLbl="vennNode1" presStyleIdx="4" presStyleCnt="7" custScaleX="266699" custScaleY="13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29553-0D70-4F6C-87AF-579588CCAE52}" type="pres">
      <dgm:prSet presAssocID="{9CCEEF23-47D6-4BCD-8823-7FE5E67B062F}" presName="node" presStyleLbl="vennNode1" presStyleIdx="5" presStyleCnt="7" custScaleX="291325" custScaleY="141560" custRadScaleRad="132511" custRadScaleInc="235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6D0C2F-CD09-487A-9CD7-02AE7839E30B}" type="pres">
      <dgm:prSet presAssocID="{B999FF53-A954-4259-BF5A-5766CED5D518}" presName="node" presStyleLbl="vennNode1" presStyleIdx="6" presStyleCnt="7" custScaleX="310410" custScaleY="138913" custRadScaleRad="141095" custRadScaleInc="-206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8F942-2D5E-47B6-826F-E7E8D552D6BB}" srcId="{9311258D-86B0-4544-9E70-B6A516C1BA0D}" destId="{B999FF53-A954-4259-BF5A-5766CED5D518}" srcOrd="5" destOrd="0" parTransId="{EB6A991C-0C64-4761-8005-6DECCD41BCDB}" sibTransId="{6B6655BE-F93D-4E85-A8D6-37A0D517EFAD}"/>
    <dgm:cxn modelId="{35F4B218-10CF-4C1A-BF14-C03CB26B94F0}" srcId="{9311258D-86B0-4544-9E70-B6A516C1BA0D}" destId="{2F9DAADC-2EAD-4EC1-A966-47E567951F43}" srcOrd="0" destOrd="0" parTransId="{345A1343-C328-4EDF-BD03-70732B267AA7}" sibTransId="{5EA35A1F-4C34-437F-8B64-3C552DC3F626}"/>
    <dgm:cxn modelId="{1CECB31E-5659-4975-AE61-B9BEA3D12B62}" srcId="{9311258D-86B0-4544-9E70-B6A516C1BA0D}" destId="{BF4429BF-E7EF-41A1-A4EA-F7AE82EA966D}" srcOrd="1" destOrd="0" parTransId="{E8AF5C7A-49AB-466E-B39D-88C9D9A33FB5}" sibTransId="{2DC2D92F-8993-4501-A414-B4F11422F04A}"/>
    <dgm:cxn modelId="{0AFD23B3-6E0D-4708-8C01-C3A116387778}" type="presOf" srcId="{49D53D50-DD9B-460A-BCCD-BBDB742258E1}" destId="{F6FB950F-2FF6-4FFC-96E2-AFEB548E7B62}" srcOrd="0" destOrd="0" presId="urn:microsoft.com/office/officeart/2005/8/layout/radial3"/>
    <dgm:cxn modelId="{C9101C14-927A-4C88-BA9A-CFF89FFC64BE}" type="presOf" srcId="{B999FF53-A954-4259-BF5A-5766CED5D518}" destId="{0F6D0C2F-CD09-487A-9CD7-02AE7839E30B}" srcOrd="0" destOrd="0" presId="urn:microsoft.com/office/officeart/2005/8/layout/radial3"/>
    <dgm:cxn modelId="{FA7BB477-6E23-4084-A145-4C90B936A963}" srcId="{9311258D-86B0-4544-9E70-B6A516C1BA0D}" destId="{8CED7599-2DF6-4BC3-8A4F-B42D93890812}" srcOrd="2" destOrd="0" parTransId="{D2F4CDD1-D2E0-4EE3-81C6-2C85412B6B3F}" sibTransId="{769B54E3-DA68-43F2-BE3A-421F312CBD3C}"/>
    <dgm:cxn modelId="{4D4C4099-ADE0-4792-9A53-FCBB8EBE1BD5}" srcId="{9311258D-86B0-4544-9E70-B6A516C1BA0D}" destId="{9CCEEF23-47D6-4BCD-8823-7FE5E67B062F}" srcOrd="4" destOrd="0" parTransId="{89FD2AD1-9DB3-46C9-80B6-F676D422E9CA}" sibTransId="{82C9E7E7-FAB7-4BA9-BC54-10AF633DE581}"/>
    <dgm:cxn modelId="{6DE198CE-330B-4EE0-9FBE-E00AD3407C3E}" type="presOf" srcId="{3DE71D44-40AB-4704-9262-442EE0222A3C}" destId="{35008E0D-21F2-4E58-B087-3343067C2933}" srcOrd="0" destOrd="0" presId="urn:microsoft.com/office/officeart/2005/8/layout/radial3"/>
    <dgm:cxn modelId="{2534C7C9-C08A-4628-A266-B82F1B86FB27}" srcId="{9311258D-86B0-4544-9E70-B6A516C1BA0D}" destId="{49D53D50-DD9B-460A-BCCD-BBDB742258E1}" srcOrd="3" destOrd="0" parTransId="{9007D360-0147-417F-8671-05039EB8BB4F}" sibTransId="{4C673710-8951-41BC-B7E1-A8D4C0FF419A}"/>
    <dgm:cxn modelId="{F19D2539-571A-4F1B-ADB7-BD3DD5CCFAA6}" type="presOf" srcId="{9CCEEF23-47D6-4BCD-8823-7FE5E67B062F}" destId="{F2429553-0D70-4F6C-87AF-579588CCAE52}" srcOrd="0" destOrd="0" presId="urn:microsoft.com/office/officeart/2005/8/layout/radial3"/>
    <dgm:cxn modelId="{1D3D0399-4733-4C06-B46B-56E60CEAEFDB}" type="presOf" srcId="{2F9DAADC-2EAD-4EC1-A966-47E567951F43}" destId="{C3C6E3A6-48A0-4675-A113-A5F063C1058B}" srcOrd="0" destOrd="0" presId="urn:microsoft.com/office/officeart/2005/8/layout/radial3"/>
    <dgm:cxn modelId="{94D1AE7D-E386-4D01-A8AA-22A8B39DA9AB}" type="presOf" srcId="{9311258D-86B0-4544-9E70-B6A516C1BA0D}" destId="{7179CF68-B3B9-4985-8714-1DB66F18CDCC}" srcOrd="0" destOrd="0" presId="urn:microsoft.com/office/officeart/2005/8/layout/radial3"/>
    <dgm:cxn modelId="{90BAFC86-1C4B-42EA-A262-C90AE93D206D}" type="presOf" srcId="{BF4429BF-E7EF-41A1-A4EA-F7AE82EA966D}" destId="{689A8FA5-4D15-46FA-A425-21C57BF4FDF7}" srcOrd="0" destOrd="0" presId="urn:microsoft.com/office/officeart/2005/8/layout/radial3"/>
    <dgm:cxn modelId="{AE5493BB-94DD-42A1-8459-B5A2BEEA6631}" srcId="{3DE71D44-40AB-4704-9262-442EE0222A3C}" destId="{9311258D-86B0-4544-9E70-B6A516C1BA0D}" srcOrd="0" destOrd="0" parTransId="{8B5D252B-F5DF-4D02-AAF2-2FB194435138}" sibTransId="{CB9B1A19-6ADB-48A8-A82D-C53D0F006032}"/>
    <dgm:cxn modelId="{1AB3B7C8-61DC-46C5-9D69-261863B31CB8}" type="presOf" srcId="{8CED7599-2DF6-4BC3-8A4F-B42D93890812}" destId="{0E9A0878-3755-4B78-B77F-FB8C812C3ABC}" srcOrd="0" destOrd="0" presId="urn:microsoft.com/office/officeart/2005/8/layout/radial3"/>
    <dgm:cxn modelId="{68D5915C-7D5B-4AFC-BDBA-F09230BB488B}" type="presParOf" srcId="{35008E0D-21F2-4E58-B087-3343067C2933}" destId="{6B561608-A536-44DE-A980-20355A3CB3A2}" srcOrd="0" destOrd="0" presId="urn:microsoft.com/office/officeart/2005/8/layout/radial3"/>
    <dgm:cxn modelId="{5C4980E4-3966-4334-94C1-1C14914A581C}" type="presParOf" srcId="{6B561608-A536-44DE-A980-20355A3CB3A2}" destId="{7179CF68-B3B9-4985-8714-1DB66F18CDCC}" srcOrd="0" destOrd="0" presId="urn:microsoft.com/office/officeart/2005/8/layout/radial3"/>
    <dgm:cxn modelId="{10E26802-F8B0-40CC-A3DB-77A8FE764FA4}" type="presParOf" srcId="{6B561608-A536-44DE-A980-20355A3CB3A2}" destId="{C3C6E3A6-48A0-4675-A113-A5F063C1058B}" srcOrd="1" destOrd="0" presId="urn:microsoft.com/office/officeart/2005/8/layout/radial3"/>
    <dgm:cxn modelId="{93F17C58-1118-446F-BC87-D099A7E48A20}" type="presParOf" srcId="{6B561608-A536-44DE-A980-20355A3CB3A2}" destId="{689A8FA5-4D15-46FA-A425-21C57BF4FDF7}" srcOrd="2" destOrd="0" presId="urn:microsoft.com/office/officeart/2005/8/layout/radial3"/>
    <dgm:cxn modelId="{8711CE44-3098-492C-8110-65D0710C1C26}" type="presParOf" srcId="{6B561608-A536-44DE-A980-20355A3CB3A2}" destId="{0E9A0878-3755-4B78-B77F-FB8C812C3ABC}" srcOrd="3" destOrd="0" presId="urn:microsoft.com/office/officeart/2005/8/layout/radial3"/>
    <dgm:cxn modelId="{5A4766EB-608D-45D6-BE5A-559B39D7AA57}" type="presParOf" srcId="{6B561608-A536-44DE-A980-20355A3CB3A2}" destId="{F6FB950F-2FF6-4FFC-96E2-AFEB548E7B62}" srcOrd="4" destOrd="0" presId="urn:microsoft.com/office/officeart/2005/8/layout/radial3"/>
    <dgm:cxn modelId="{037A30F6-1F0B-4194-B85C-DF1EC21D24E8}" type="presParOf" srcId="{6B561608-A536-44DE-A980-20355A3CB3A2}" destId="{F2429553-0D70-4F6C-87AF-579588CCAE52}" srcOrd="5" destOrd="0" presId="urn:microsoft.com/office/officeart/2005/8/layout/radial3"/>
    <dgm:cxn modelId="{28FCA549-2F8B-407E-A55A-EBF418FFB2BF}" type="presParOf" srcId="{6B561608-A536-44DE-A980-20355A3CB3A2}" destId="{0F6D0C2F-CD09-487A-9CD7-02AE7839E30B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79AEA-6CF7-4458-AFFC-AD0FB38F7C4B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1F622E5-9B57-4AA3-A88A-7B5FE4523B96}">
      <dgm:prSet phldrT="[Text]" custT="1"/>
      <dgm:spPr/>
      <dgm:t>
        <a:bodyPr/>
        <a:lstStyle/>
        <a:p>
          <a:r>
            <a:rPr lang="mn-MN" sz="2800" dirty="0">
              <a:solidFill>
                <a:srgbClr val="004C52"/>
              </a:solidFill>
            </a:rPr>
            <a:t>Тодорхойлох </a:t>
          </a:r>
          <a:endParaRPr lang="en-US" sz="2800" dirty="0">
            <a:solidFill>
              <a:srgbClr val="004C52"/>
            </a:solidFill>
          </a:endParaRPr>
        </a:p>
      </dgm:t>
    </dgm:pt>
    <dgm:pt modelId="{8B72AFDA-25F9-4D80-8355-05E614036B58}" type="parTrans" cxnId="{A5229FA6-20C4-41EF-B2EC-EBF46A190E98}">
      <dgm:prSet/>
      <dgm:spPr/>
      <dgm:t>
        <a:bodyPr/>
        <a:lstStyle/>
        <a:p>
          <a:endParaRPr lang="en-US"/>
        </a:p>
      </dgm:t>
    </dgm:pt>
    <dgm:pt modelId="{EE23698D-A4F5-4CDC-BB97-50F89CA7749C}" type="sibTrans" cxnId="{A5229FA6-20C4-41EF-B2EC-EBF46A190E98}">
      <dgm:prSet/>
      <dgm:spPr/>
      <dgm:t>
        <a:bodyPr/>
        <a:lstStyle/>
        <a:p>
          <a:endParaRPr lang="en-US"/>
        </a:p>
      </dgm:t>
    </dgm:pt>
    <dgm:pt modelId="{C5DD6D74-E242-44D3-A4B3-96A688F0E165}">
      <dgm:prSet phldrT="[Text]" custT="1"/>
      <dgm:spPr/>
      <dgm:t>
        <a:bodyPr/>
        <a:lstStyle/>
        <a:p>
          <a:r>
            <a:rPr lang="mn-MN" sz="2800" dirty="0">
              <a:solidFill>
                <a:srgbClr val="004C52"/>
              </a:solidFill>
            </a:rPr>
            <a:t>Боловсруулах</a:t>
          </a:r>
          <a:r>
            <a:rPr lang="mn-MN" sz="2800" dirty="0"/>
            <a:t> </a:t>
          </a:r>
          <a:endParaRPr lang="en-US" sz="2800" dirty="0"/>
        </a:p>
      </dgm:t>
    </dgm:pt>
    <dgm:pt modelId="{BABB92B3-3F0A-4D96-832A-56FFC1F02C38}" type="parTrans" cxnId="{7E2D7165-37C2-4CD8-A1A3-2E15429B19D7}">
      <dgm:prSet/>
      <dgm:spPr/>
      <dgm:t>
        <a:bodyPr/>
        <a:lstStyle/>
        <a:p>
          <a:endParaRPr lang="en-US"/>
        </a:p>
      </dgm:t>
    </dgm:pt>
    <dgm:pt modelId="{345CF444-8183-4E8A-A0C5-472473A94818}" type="sibTrans" cxnId="{7E2D7165-37C2-4CD8-A1A3-2E15429B19D7}">
      <dgm:prSet/>
      <dgm:spPr/>
      <dgm:t>
        <a:bodyPr/>
        <a:lstStyle/>
        <a:p>
          <a:endParaRPr lang="en-US"/>
        </a:p>
      </dgm:t>
    </dgm:pt>
    <dgm:pt modelId="{C7A59D11-BC06-4844-875A-DB87B114AED8}">
      <dgm:prSet phldrT="[Text]" custT="1"/>
      <dgm:spPr/>
      <dgm:t>
        <a:bodyPr/>
        <a:lstStyle/>
        <a:p>
          <a:r>
            <a:rPr lang="mn-MN" sz="2800" dirty="0">
              <a:solidFill>
                <a:srgbClr val="004C52"/>
              </a:solidFill>
            </a:rPr>
            <a:t>Шийдвэр гаргах</a:t>
          </a:r>
          <a:r>
            <a:rPr lang="mn-MN" sz="2800" dirty="0"/>
            <a:t> </a:t>
          </a:r>
          <a:endParaRPr lang="en-US" sz="2800" dirty="0"/>
        </a:p>
      </dgm:t>
    </dgm:pt>
    <dgm:pt modelId="{F4604C4C-30F5-4210-B579-18874697B8B5}" type="parTrans" cxnId="{356E7DC1-F6E4-45BA-BD5D-F50DE7641C8F}">
      <dgm:prSet/>
      <dgm:spPr/>
      <dgm:t>
        <a:bodyPr/>
        <a:lstStyle/>
        <a:p>
          <a:endParaRPr lang="en-US"/>
        </a:p>
      </dgm:t>
    </dgm:pt>
    <dgm:pt modelId="{1BA0EB23-1F5C-449E-BA98-B5DDC5C4419B}" type="sibTrans" cxnId="{356E7DC1-F6E4-45BA-BD5D-F50DE7641C8F}">
      <dgm:prSet/>
      <dgm:spPr/>
      <dgm:t>
        <a:bodyPr/>
        <a:lstStyle/>
        <a:p>
          <a:endParaRPr lang="en-US"/>
        </a:p>
      </dgm:t>
    </dgm:pt>
    <dgm:pt modelId="{F7A1B235-B3CA-406C-A340-4F8ADA7FD924}">
      <dgm:prSet phldrT="[Text]" custT="1"/>
      <dgm:spPr/>
      <dgm:t>
        <a:bodyPr/>
        <a:lstStyle/>
        <a:p>
          <a:r>
            <a:rPr lang="mn-MN" sz="2800" dirty="0">
              <a:solidFill>
                <a:srgbClr val="004C52"/>
              </a:solidFill>
            </a:rPr>
            <a:t>Хэрэгжилтийг хянах</a:t>
          </a:r>
          <a:endParaRPr lang="en-US" sz="2800" dirty="0">
            <a:solidFill>
              <a:srgbClr val="004C52"/>
            </a:solidFill>
          </a:endParaRPr>
        </a:p>
      </dgm:t>
    </dgm:pt>
    <dgm:pt modelId="{A16BC37E-05A6-412F-85F5-B13729D6FB8A}" type="parTrans" cxnId="{ADA7FDC6-2924-47EB-9583-EEB80E501874}">
      <dgm:prSet/>
      <dgm:spPr/>
      <dgm:t>
        <a:bodyPr/>
        <a:lstStyle/>
        <a:p>
          <a:endParaRPr lang="en-US"/>
        </a:p>
      </dgm:t>
    </dgm:pt>
    <dgm:pt modelId="{B62BA8DB-4112-4275-BF92-FF1D4DCF8EA0}" type="sibTrans" cxnId="{ADA7FDC6-2924-47EB-9583-EEB80E501874}">
      <dgm:prSet/>
      <dgm:spPr/>
      <dgm:t>
        <a:bodyPr/>
        <a:lstStyle/>
        <a:p>
          <a:endParaRPr lang="en-US"/>
        </a:p>
      </dgm:t>
    </dgm:pt>
    <dgm:pt modelId="{B2C3172E-A6FC-4DCB-A456-94EF72774BFE}" type="pres">
      <dgm:prSet presAssocID="{8ED79AEA-6CF7-4458-AFFC-AD0FB38F7C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063AC8-E66F-418A-892F-A456F0A639F2}" type="pres">
      <dgm:prSet presAssocID="{8ED79AEA-6CF7-4458-AFFC-AD0FB38F7C4B}" presName="cycle" presStyleCnt="0"/>
      <dgm:spPr/>
    </dgm:pt>
    <dgm:pt modelId="{4F1F9956-9C6A-4E60-8CF0-FB3354F793FE}" type="pres">
      <dgm:prSet presAssocID="{41F622E5-9B57-4AA3-A88A-7B5FE4523B96}" presName="nodeFirstNode" presStyleLbl="node1" presStyleIdx="0" presStyleCnt="4" custScaleX="120082" custScaleY="576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BF9F-84A9-4104-AFE0-8F5AA035C8A1}" type="pres">
      <dgm:prSet presAssocID="{EE23698D-A4F5-4CDC-BB97-50F89CA7749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B48DFF6-F6C0-441D-AB0D-5B1BA1C7E0A6}" type="pres">
      <dgm:prSet presAssocID="{C5DD6D74-E242-44D3-A4B3-96A688F0E165}" presName="nodeFollowingNodes" presStyleLbl="node1" presStyleIdx="1" presStyleCnt="4" custScaleX="111310" custScaleY="78012" custRadScaleRad="138858" custRadScaleInc="-3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4EB0E9-E584-4089-A506-E8B8C3538F6B}" type="pres">
      <dgm:prSet presAssocID="{C7A59D11-BC06-4844-875A-DB87B114AED8}" presName="nodeFollowingNodes" presStyleLbl="node1" presStyleIdx="2" presStyleCnt="4" custScaleY="8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3EE1A-2776-44D2-AC6E-312DC487ABA4}" type="pres">
      <dgm:prSet presAssocID="{F7A1B235-B3CA-406C-A340-4F8ADA7FD924}" presName="nodeFollowingNodes" presStyleLbl="node1" presStyleIdx="3" presStyleCnt="4" custScaleX="113290" custScaleY="81168" custRadScaleRad="131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116E8C-19D5-4E69-A80D-31CD22CB434A}" type="presOf" srcId="{EE23698D-A4F5-4CDC-BB97-50F89CA7749C}" destId="{9434BF9F-84A9-4104-AFE0-8F5AA035C8A1}" srcOrd="0" destOrd="0" presId="urn:microsoft.com/office/officeart/2005/8/layout/cycle3"/>
    <dgm:cxn modelId="{8E33D82A-80B0-4D3B-AC00-0FFB21C09852}" type="presOf" srcId="{C7A59D11-BC06-4844-875A-DB87B114AED8}" destId="{024EB0E9-E584-4089-A506-E8B8C3538F6B}" srcOrd="0" destOrd="0" presId="urn:microsoft.com/office/officeart/2005/8/layout/cycle3"/>
    <dgm:cxn modelId="{129CB942-AB97-4ED3-82BD-00ECAB21940E}" type="presOf" srcId="{41F622E5-9B57-4AA3-A88A-7B5FE4523B96}" destId="{4F1F9956-9C6A-4E60-8CF0-FB3354F793FE}" srcOrd="0" destOrd="0" presId="urn:microsoft.com/office/officeart/2005/8/layout/cycle3"/>
    <dgm:cxn modelId="{10A7E4FB-4349-46E8-B316-121575EA1D62}" type="presOf" srcId="{F7A1B235-B3CA-406C-A340-4F8ADA7FD924}" destId="{4D83EE1A-2776-44D2-AC6E-312DC487ABA4}" srcOrd="0" destOrd="0" presId="urn:microsoft.com/office/officeart/2005/8/layout/cycle3"/>
    <dgm:cxn modelId="{A5229FA6-20C4-41EF-B2EC-EBF46A190E98}" srcId="{8ED79AEA-6CF7-4458-AFFC-AD0FB38F7C4B}" destId="{41F622E5-9B57-4AA3-A88A-7B5FE4523B96}" srcOrd="0" destOrd="0" parTransId="{8B72AFDA-25F9-4D80-8355-05E614036B58}" sibTransId="{EE23698D-A4F5-4CDC-BB97-50F89CA7749C}"/>
    <dgm:cxn modelId="{356E7DC1-F6E4-45BA-BD5D-F50DE7641C8F}" srcId="{8ED79AEA-6CF7-4458-AFFC-AD0FB38F7C4B}" destId="{C7A59D11-BC06-4844-875A-DB87B114AED8}" srcOrd="2" destOrd="0" parTransId="{F4604C4C-30F5-4210-B579-18874697B8B5}" sibTransId="{1BA0EB23-1F5C-449E-BA98-B5DDC5C4419B}"/>
    <dgm:cxn modelId="{24F51C25-BF12-4E82-AA0B-5386C8D69EA2}" type="presOf" srcId="{8ED79AEA-6CF7-4458-AFFC-AD0FB38F7C4B}" destId="{B2C3172E-A6FC-4DCB-A456-94EF72774BFE}" srcOrd="0" destOrd="0" presId="urn:microsoft.com/office/officeart/2005/8/layout/cycle3"/>
    <dgm:cxn modelId="{ADA7FDC6-2924-47EB-9583-EEB80E501874}" srcId="{8ED79AEA-6CF7-4458-AFFC-AD0FB38F7C4B}" destId="{F7A1B235-B3CA-406C-A340-4F8ADA7FD924}" srcOrd="3" destOrd="0" parTransId="{A16BC37E-05A6-412F-85F5-B13729D6FB8A}" sibTransId="{B62BA8DB-4112-4275-BF92-FF1D4DCF8EA0}"/>
    <dgm:cxn modelId="{7E2D7165-37C2-4CD8-A1A3-2E15429B19D7}" srcId="{8ED79AEA-6CF7-4458-AFFC-AD0FB38F7C4B}" destId="{C5DD6D74-E242-44D3-A4B3-96A688F0E165}" srcOrd="1" destOrd="0" parTransId="{BABB92B3-3F0A-4D96-832A-56FFC1F02C38}" sibTransId="{345CF444-8183-4E8A-A0C5-472473A94818}"/>
    <dgm:cxn modelId="{5737FA46-847B-4EE2-915A-91320C25E80C}" type="presOf" srcId="{C5DD6D74-E242-44D3-A4B3-96A688F0E165}" destId="{EB48DFF6-F6C0-441D-AB0D-5B1BA1C7E0A6}" srcOrd="0" destOrd="0" presId="urn:microsoft.com/office/officeart/2005/8/layout/cycle3"/>
    <dgm:cxn modelId="{8D5552F2-4644-4D8F-B074-95B104DB3906}" type="presParOf" srcId="{B2C3172E-A6FC-4DCB-A456-94EF72774BFE}" destId="{14063AC8-E66F-418A-892F-A456F0A639F2}" srcOrd="0" destOrd="0" presId="urn:microsoft.com/office/officeart/2005/8/layout/cycle3"/>
    <dgm:cxn modelId="{033F9457-65CB-4229-82C2-EF2B4506FEC2}" type="presParOf" srcId="{14063AC8-E66F-418A-892F-A456F0A639F2}" destId="{4F1F9956-9C6A-4E60-8CF0-FB3354F793FE}" srcOrd="0" destOrd="0" presId="urn:microsoft.com/office/officeart/2005/8/layout/cycle3"/>
    <dgm:cxn modelId="{1C6DB4E6-344F-4896-B821-5EE0709059D2}" type="presParOf" srcId="{14063AC8-E66F-418A-892F-A456F0A639F2}" destId="{9434BF9F-84A9-4104-AFE0-8F5AA035C8A1}" srcOrd="1" destOrd="0" presId="urn:microsoft.com/office/officeart/2005/8/layout/cycle3"/>
    <dgm:cxn modelId="{99F6AD97-F4A9-4D9D-B3EC-E07B05152982}" type="presParOf" srcId="{14063AC8-E66F-418A-892F-A456F0A639F2}" destId="{EB48DFF6-F6C0-441D-AB0D-5B1BA1C7E0A6}" srcOrd="2" destOrd="0" presId="urn:microsoft.com/office/officeart/2005/8/layout/cycle3"/>
    <dgm:cxn modelId="{9C12B5BA-CF0E-4C0B-A4E8-D7E91A6DC92E}" type="presParOf" srcId="{14063AC8-E66F-418A-892F-A456F0A639F2}" destId="{024EB0E9-E584-4089-A506-E8B8C3538F6B}" srcOrd="3" destOrd="0" presId="urn:microsoft.com/office/officeart/2005/8/layout/cycle3"/>
    <dgm:cxn modelId="{09E94664-9876-49A1-8AEE-464D25F1C610}" type="presParOf" srcId="{14063AC8-E66F-418A-892F-A456F0A639F2}" destId="{4D83EE1A-2776-44D2-AC6E-312DC487ABA4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39BCA8-C4B4-4F79-818B-DC3E7808C1F9}" type="doc">
      <dgm:prSet loTypeId="urn:microsoft.com/office/officeart/2005/8/layout/chart3" loCatId="cycle" qsTypeId="urn:microsoft.com/office/officeart/2005/8/quickstyle/3d2" qsCatId="3D" csTypeId="urn:microsoft.com/office/officeart/2005/8/colors/colorful5" csCatId="colorful" phldr="1"/>
      <dgm:spPr/>
    </dgm:pt>
    <dgm:pt modelId="{D5870B78-955D-456A-B434-EEDE1265B574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rgbClr val="00AE9D"/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2100" b="1" dirty="0">
              <a:solidFill>
                <a:schemeClr val="tx1"/>
              </a:solidFill>
            </a:rPr>
            <a:t>Материаллаг</a:t>
          </a:r>
          <a:r>
            <a:rPr lang="mn-MN" sz="2800" b="1" dirty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31B08C0B-9049-4E18-8922-9C6D2D6B2351}" type="parTrans" cxnId="{6AC447E7-1538-40A2-90C2-5E99EADB048C}">
      <dgm:prSet/>
      <dgm:spPr/>
      <dgm:t>
        <a:bodyPr/>
        <a:lstStyle/>
        <a:p>
          <a:endParaRPr lang="en-US"/>
        </a:p>
      </dgm:t>
    </dgm:pt>
    <dgm:pt modelId="{1D01C5DF-173F-4373-8FCA-1FA9DEC9AEBC}" type="sibTrans" cxnId="{6AC447E7-1538-40A2-90C2-5E99EADB048C}">
      <dgm:prSet/>
      <dgm:spPr/>
      <dgm:t>
        <a:bodyPr/>
        <a:lstStyle/>
        <a:p>
          <a:endParaRPr lang="en-US"/>
        </a:p>
      </dgm:t>
    </dgm:pt>
    <dgm:pt modelId="{BA72E30B-70AC-4CBD-99BA-E653A0B5491D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ABE33F"/>
        </a:solidFill>
        <a:ln>
          <a:solidFill>
            <a:schemeClr val="accent1"/>
          </a:solidFill>
        </a:ln>
      </dgm:spPr>
      <dgm:t>
        <a:bodyPr/>
        <a:lstStyle/>
        <a:p>
          <a:r>
            <a:rPr lang="mn-MN" sz="2200" b="1" dirty="0">
              <a:solidFill>
                <a:srgbClr val="004C52"/>
              </a:solidFill>
            </a:rPr>
            <a:t>Засаглал</a:t>
          </a:r>
          <a:r>
            <a:rPr lang="mn-MN" sz="2800" b="1" dirty="0">
              <a:solidFill>
                <a:srgbClr val="004C52"/>
              </a:solidFill>
            </a:rPr>
            <a:t> </a:t>
          </a:r>
          <a:endParaRPr lang="en-US" sz="2800" b="1" dirty="0">
            <a:solidFill>
              <a:srgbClr val="00AE9D"/>
            </a:solidFill>
          </a:endParaRPr>
        </a:p>
      </dgm:t>
    </dgm:pt>
    <dgm:pt modelId="{8204CF6B-998A-4AAD-B9F4-3CF6DD4E9ADE}" type="parTrans" cxnId="{71C8178D-74CD-43BC-9DB6-81CBE3794708}">
      <dgm:prSet/>
      <dgm:spPr/>
      <dgm:t>
        <a:bodyPr/>
        <a:lstStyle/>
        <a:p>
          <a:endParaRPr lang="en-US"/>
        </a:p>
      </dgm:t>
    </dgm:pt>
    <dgm:pt modelId="{B4AC5770-615A-4639-9D82-2F46F3DDFA5C}" type="sibTrans" cxnId="{71C8178D-74CD-43BC-9DB6-81CBE3794708}">
      <dgm:prSet/>
      <dgm:spPr/>
      <dgm:t>
        <a:bodyPr/>
        <a:lstStyle/>
        <a:p>
          <a:endParaRPr lang="en-US"/>
        </a:p>
      </dgm:t>
    </dgm:pt>
    <dgm:pt modelId="{06190E79-3D17-4788-82E2-23DE30BC2B78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>
        <a:solidFill>
          <a:srgbClr val="FFFF00"/>
        </a:solidFill>
        <a:ln>
          <a:solidFill>
            <a:srgbClr val="004C52"/>
          </a:solidFill>
        </a:ln>
      </dgm:spPr>
      <dgm:t>
        <a:bodyPr/>
        <a:lstStyle/>
        <a:p>
          <a:r>
            <a:rPr lang="mn-MN" sz="2200" b="1" dirty="0">
              <a:solidFill>
                <a:schemeClr val="tx1"/>
              </a:solidFill>
            </a:rPr>
            <a:t>Сэтгэл зүй </a:t>
          </a:r>
        </a:p>
      </dgm:t>
    </dgm:pt>
    <dgm:pt modelId="{04499A97-637F-4CD5-8997-F4B4E75FCCBC}" type="sibTrans" cxnId="{14BA2D57-EEF2-4113-9574-12477A89E106}">
      <dgm:prSet/>
      <dgm:spPr/>
      <dgm:t>
        <a:bodyPr/>
        <a:lstStyle/>
        <a:p>
          <a:endParaRPr lang="en-US"/>
        </a:p>
      </dgm:t>
    </dgm:pt>
    <dgm:pt modelId="{5B02D67E-FDBC-4027-8F08-10986D7EE56D}" type="parTrans" cxnId="{14BA2D57-EEF2-4113-9574-12477A89E106}">
      <dgm:prSet/>
      <dgm:spPr/>
      <dgm:t>
        <a:bodyPr/>
        <a:lstStyle/>
        <a:p>
          <a:endParaRPr lang="en-US"/>
        </a:p>
      </dgm:t>
    </dgm:pt>
    <dgm:pt modelId="{A2FAB3DE-790F-44BE-AC85-73F63BBA750C}" type="pres">
      <dgm:prSet presAssocID="{1839BCA8-C4B4-4F79-818B-DC3E7808C1F9}" presName="compositeShape" presStyleCnt="0">
        <dgm:presLayoutVars>
          <dgm:chMax val="7"/>
          <dgm:dir/>
          <dgm:resizeHandles val="exact"/>
        </dgm:presLayoutVars>
      </dgm:prSet>
      <dgm:spPr/>
    </dgm:pt>
    <dgm:pt modelId="{50F5F76D-59AB-475C-BF7D-062289D9959C}" type="pres">
      <dgm:prSet presAssocID="{1839BCA8-C4B4-4F79-818B-DC3E7808C1F9}" presName="wedge1" presStyleLbl="node1" presStyleIdx="0" presStyleCnt="3" custLinFactNeighborX="-7892" custLinFactNeighborY="2096"/>
      <dgm:spPr/>
      <dgm:t>
        <a:bodyPr/>
        <a:lstStyle/>
        <a:p>
          <a:endParaRPr lang="en-US"/>
        </a:p>
      </dgm:t>
    </dgm:pt>
    <dgm:pt modelId="{60423F52-39FA-4B4D-9CF0-7CCC3877D6A5}" type="pres">
      <dgm:prSet presAssocID="{1839BCA8-C4B4-4F79-818B-DC3E7808C1F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95EF6-03AE-4EB6-A470-64170D50D289}" type="pres">
      <dgm:prSet presAssocID="{1839BCA8-C4B4-4F79-818B-DC3E7808C1F9}" presName="wedge2" presStyleLbl="node1" presStyleIdx="1" presStyleCnt="3" custLinFactNeighborX="-2737" custLinFactNeighborY="-880"/>
      <dgm:spPr/>
      <dgm:t>
        <a:bodyPr/>
        <a:lstStyle/>
        <a:p>
          <a:endParaRPr lang="en-US"/>
        </a:p>
      </dgm:t>
    </dgm:pt>
    <dgm:pt modelId="{D0FBA638-FBC3-4528-A9AD-44BC267701A0}" type="pres">
      <dgm:prSet presAssocID="{1839BCA8-C4B4-4F79-818B-DC3E7808C1F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300B87-F478-4D91-8D59-833CCDF1B965}" type="pres">
      <dgm:prSet presAssocID="{1839BCA8-C4B4-4F79-818B-DC3E7808C1F9}" presName="wedge3" presStyleLbl="node1" presStyleIdx="2" presStyleCnt="3" custLinFactNeighborX="-2737" custLinFactNeighborY="-880"/>
      <dgm:spPr/>
      <dgm:t>
        <a:bodyPr/>
        <a:lstStyle/>
        <a:p>
          <a:endParaRPr lang="en-US"/>
        </a:p>
      </dgm:t>
    </dgm:pt>
    <dgm:pt modelId="{FC2310FA-BA1B-418E-9A32-6FF3FBC5E29B}" type="pres">
      <dgm:prSet presAssocID="{1839BCA8-C4B4-4F79-818B-DC3E7808C1F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AEBA22-DED2-49A1-A894-9C7E410D9141}" type="presOf" srcId="{1839BCA8-C4B4-4F79-818B-DC3E7808C1F9}" destId="{A2FAB3DE-790F-44BE-AC85-73F63BBA750C}" srcOrd="0" destOrd="0" presId="urn:microsoft.com/office/officeart/2005/8/layout/chart3"/>
    <dgm:cxn modelId="{EC57779F-730A-4153-8AB7-9E628F14D394}" type="presOf" srcId="{06190E79-3D17-4788-82E2-23DE30BC2B78}" destId="{50F5F76D-59AB-475C-BF7D-062289D9959C}" srcOrd="0" destOrd="0" presId="urn:microsoft.com/office/officeart/2005/8/layout/chart3"/>
    <dgm:cxn modelId="{7502A4F3-7BC0-4599-91C5-280DDEC4CE4E}" type="presOf" srcId="{BA72E30B-70AC-4CBD-99BA-E653A0B5491D}" destId="{FC2310FA-BA1B-418E-9A32-6FF3FBC5E29B}" srcOrd="1" destOrd="0" presId="urn:microsoft.com/office/officeart/2005/8/layout/chart3"/>
    <dgm:cxn modelId="{1D96D4CE-C470-4B5D-99D8-76695E6610C2}" type="presOf" srcId="{D5870B78-955D-456A-B434-EEDE1265B574}" destId="{B8295EF6-03AE-4EB6-A470-64170D50D289}" srcOrd="0" destOrd="0" presId="urn:microsoft.com/office/officeart/2005/8/layout/chart3"/>
    <dgm:cxn modelId="{14BA2D57-EEF2-4113-9574-12477A89E106}" srcId="{1839BCA8-C4B4-4F79-818B-DC3E7808C1F9}" destId="{06190E79-3D17-4788-82E2-23DE30BC2B78}" srcOrd="0" destOrd="0" parTransId="{5B02D67E-FDBC-4027-8F08-10986D7EE56D}" sibTransId="{04499A97-637F-4CD5-8997-F4B4E75FCCBC}"/>
    <dgm:cxn modelId="{DA516E9E-9BEE-4E67-BE8E-A57D158584B8}" type="presOf" srcId="{D5870B78-955D-456A-B434-EEDE1265B574}" destId="{D0FBA638-FBC3-4528-A9AD-44BC267701A0}" srcOrd="1" destOrd="0" presId="urn:microsoft.com/office/officeart/2005/8/layout/chart3"/>
    <dgm:cxn modelId="{6B3F4853-3430-4C31-9756-29DEDBF8F7A4}" type="presOf" srcId="{06190E79-3D17-4788-82E2-23DE30BC2B78}" destId="{60423F52-39FA-4B4D-9CF0-7CCC3877D6A5}" srcOrd="1" destOrd="0" presId="urn:microsoft.com/office/officeart/2005/8/layout/chart3"/>
    <dgm:cxn modelId="{1CA1CADF-77A2-45A6-A5D0-2E6E44F6239C}" type="presOf" srcId="{BA72E30B-70AC-4CBD-99BA-E653A0B5491D}" destId="{69300B87-F478-4D91-8D59-833CCDF1B965}" srcOrd="0" destOrd="0" presId="urn:microsoft.com/office/officeart/2005/8/layout/chart3"/>
    <dgm:cxn modelId="{6AC447E7-1538-40A2-90C2-5E99EADB048C}" srcId="{1839BCA8-C4B4-4F79-818B-DC3E7808C1F9}" destId="{D5870B78-955D-456A-B434-EEDE1265B574}" srcOrd="1" destOrd="0" parTransId="{31B08C0B-9049-4E18-8922-9C6D2D6B2351}" sibTransId="{1D01C5DF-173F-4373-8FCA-1FA9DEC9AEBC}"/>
    <dgm:cxn modelId="{71C8178D-74CD-43BC-9DB6-81CBE3794708}" srcId="{1839BCA8-C4B4-4F79-818B-DC3E7808C1F9}" destId="{BA72E30B-70AC-4CBD-99BA-E653A0B5491D}" srcOrd="2" destOrd="0" parTransId="{8204CF6B-998A-4AAD-B9F4-3CF6DD4E9ADE}" sibTransId="{B4AC5770-615A-4639-9D82-2F46F3DDFA5C}"/>
    <dgm:cxn modelId="{0364C645-89EE-463D-93CE-451012BB62BA}" type="presParOf" srcId="{A2FAB3DE-790F-44BE-AC85-73F63BBA750C}" destId="{50F5F76D-59AB-475C-BF7D-062289D9959C}" srcOrd="0" destOrd="0" presId="urn:microsoft.com/office/officeart/2005/8/layout/chart3"/>
    <dgm:cxn modelId="{36DF5801-C222-48CE-B633-F5A3CAE3E35B}" type="presParOf" srcId="{A2FAB3DE-790F-44BE-AC85-73F63BBA750C}" destId="{60423F52-39FA-4B4D-9CF0-7CCC3877D6A5}" srcOrd="1" destOrd="0" presId="urn:microsoft.com/office/officeart/2005/8/layout/chart3"/>
    <dgm:cxn modelId="{1A0AE25F-110E-4530-91EB-522B2222047F}" type="presParOf" srcId="{A2FAB3DE-790F-44BE-AC85-73F63BBA750C}" destId="{B8295EF6-03AE-4EB6-A470-64170D50D289}" srcOrd="2" destOrd="0" presId="urn:microsoft.com/office/officeart/2005/8/layout/chart3"/>
    <dgm:cxn modelId="{570443C0-7A53-4EFE-85D2-662ED4F203DF}" type="presParOf" srcId="{A2FAB3DE-790F-44BE-AC85-73F63BBA750C}" destId="{D0FBA638-FBC3-4528-A9AD-44BC267701A0}" srcOrd="3" destOrd="0" presId="urn:microsoft.com/office/officeart/2005/8/layout/chart3"/>
    <dgm:cxn modelId="{4E4AC0AB-C611-4193-8194-5D7193F571A5}" type="presParOf" srcId="{A2FAB3DE-790F-44BE-AC85-73F63BBA750C}" destId="{69300B87-F478-4D91-8D59-833CCDF1B965}" srcOrd="4" destOrd="0" presId="urn:microsoft.com/office/officeart/2005/8/layout/chart3"/>
    <dgm:cxn modelId="{56F34C9F-BA9F-4690-B33D-AA67643F0AD9}" type="presParOf" srcId="{A2FAB3DE-790F-44BE-AC85-73F63BBA750C}" destId="{FC2310FA-BA1B-418E-9A32-6FF3FBC5E29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D419C3-3A02-481C-BB2E-D1D43177CA2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A1D64-56E7-4745-A6FA-B5A095EB86C5}">
      <dgm:prSet phldrT="[Text]" custT="1"/>
      <dgm:spPr>
        <a:solidFill>
          <a:srgbClr val="5C84CC"/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ТӨСЛИЙН </a:t>
          </a:r>
        </a:p>
        <a:p>
          <a:pPr>
            <a:lnSpc>
              <a:spcPct val="100000"/>
            </a:lnSpc>
          </a:pPr>
          <a:r>
            <a:rPr lang="mn-MN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ҮР НӨЛӨӨ </a:t>
          </a:r>
          <a:endParaRPr lang="en-US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E7CD0C4-25F9-406A-B427-6832BA406070}" type="parTrans" cxnId="{BBC8A8EF-C75A-493D-9923-8F3C9CF585D1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D8DA5317-1AFE-4562-A482-4A583ED4D06B}" type="sibTrans" cxnId="{BBC8A8EF-C75A-493D-9923-8F3C9CF585D1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9052A26-F081-4636-85C7-499A50B1EC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Хамтын ажиллагаа сайжирсан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04957E-20F4-440A-A727-C96045C43DE2}" type="parTrans" cxnId="{1CAE5D22-C6D7-4455-9291-0517653595E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EC047B7-20CF-45FF-8C1B-646C74EE8CA2}" type="sibTrans" cxnId="{1CAE5D22-C6D7-4455-9291-0517653595E9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4526CB81-FC22-467B-9F39-C9295C30F724}">
      <dgm:prSet phldrT="[Text]" custT="1"/>
      <dgm:spPr>
        <a:solidFill>
          <a:srgbClr val="B3D4F9"/>
        </a:solidFill>
      </dgm:spPr>
      <dgm:t>
        <a:bodyPr/>
        <a:lstStyle/>
        <a:p>
          <a:pPr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Тулгамдсан асуудлыг хамтарч шийдвэрлэх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6C3D801-4ED3-46AF-9B76-73A7DF2BA0BE}" type="parTrans" cxnId="{91DF143C-5989-4B30-AB73-8DB88F9B217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B15C197-787A-48F6-A16B-8208CBCD3C49}" type="sibTrans" cxnId="{91DF143C-5989-4B30-AB73-8DB88F9B2173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9D0F995-C26B-4DB3-B1E0-3C7808DFBF3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Багшийн хөдөлмөрийг ойлгох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FFD8621-1E9C-4B4F-901C-4C6EB1EB55C7}" type="parTrans" cxnId="{E84824B3-9A80-4364-8FFF-C2136ABDA27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7F3C709-7A1A-4C88-9B5C-D8AB41C87DCE}" type="sibTrans" cxnId="{E84824B3-9A80-4364-8FFF-C2136ABDA276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D614044-78B6-41D9-8159-D45CF7B62D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Сургалтын орчин сайжирсан</a:t>
          </a:r>
          <a:endParaRPr lang="en-US" sz="16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C8F6100-4D06-4B04-85ED-980108C8A550}" type="parTrans" cxnId="{7278AE6C-511F-45ED-82D5-A6793FBF095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9488EA86-B915-4F05-BC93-8AD6BC5690C9}" type="sibTrans" cxnId="{7278AE6C-511F-45ED-82D5-A6793FBF0959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6E91032E-829F-4167-BCF3-9D6FD0DB1BC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Сургуулийн орчны үнэлгээ 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EFCA121-AAE3-4CBA-B965-20B38021D4BF}" type="parTrans" cxnId="{E8E2E147-A08A-434E-8BEB-52CF06C3E6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14EFCB21-4604-4881-B721-884E4F6D322D}" type="sibTrans" cxnId="{E8E2E147-A08A-434E-8BEB-52CF06C3E6AA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C07E3BC-5137-4C06-B96D-0D732EE15D2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04E60DB-465F-4495-BA54-35C11EDCDD35}" type="parTrans" cxnId="{508B2EC7-68B9-4B9D-B453-9CD1F30E6A2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45361B5-A0DE-4B9D-A6AE-2FDC465CE7D7}" type="sibTrans" cxnId="{508B2EC7-68B9-4B9D-B453-9CD1F30E6A22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9D6A59C-059E-4DFB-9374-BB92D41712E3}">
      <dgm:prSet custT="1"/>
      <dgm:spPr>
        <a:solidFill>
          <a:srgbClr val="A3C7E7"/>
        </a:solidFill>
      </dgm:spPr>
      <dgm:t>
        <a:bodyPr/>
        <a:lstStyle/>
        <a:p>
          <a:pPr marL="0" indent="0" defTabSz="914400">
            <a:lnSpc>
              <a:spcPct val="100000"/>
            </a:lnSpc>
            <a:spcBef>
              <a:spcPts val="0"/>
            </a:spcBef>
            <a:spcAft>
              <a:spcPts val="0"/>
            </a:spcAft>
            <a:buNone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Багш, эцэг эхчүүдийн харилцаа </a:t>
          </a:r>
        </a:p>
      </dgm:t>
    </dgm:pt>
    <dgm:pt modelId="{EFCB1D74-E84B-4478-8612-DCD606DE87BF}" type="sibTrans" cxnId="{5707BE6A-B2D8-40C0-979A-5CEA37FD720B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823FE9E2-19C3-4144-977C-DB8195F04B91}" type="parTrans" cxnId="{5707BE6A-B2D8-40C0-979A-5CEA37FD720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BC64B9FF-8294-414C-8DFE-BBB1E4E52F2C}" type="pres">
      <dgm:prSet presAssocID="{66D419C3-3A02-481C-BB2E-D1D43177CA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B9E84D7F-65A5-4CF0-8E3E-256D75B6BC7B}" type="pres">
      <dgm:prSet presAssocID="{E0DA1D64-56E7-4745-A6FA-B5A095EB86C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5FCB59D9-301C-43D6-863B-3E4098AC5987}" type="pres">
      <dgm:prSet presAssocID="{79052A26-F081-4636-85C7-499A50B1EC14}" presName="Accent1" presStyleCnt="0"/>
      <dgm:spPr/>
    </dgm:pt>
    <dgm:pt modelId="{33418DAE-4264-4FA5-8397-FAD2687A35CB}" type="pres">
      <dgm:prSet presAssocID="{79052A26-F081-4636-85C7-499A50B1EC14}" presName="Accent" presStyleLbl="bgShp" presStyleIdx="0" presStyleCnt="6"/>
      <dgm:spPr/>
    </dgm:pt>
    <dgm:pt modelId="{3C1A0E72-A298-44A1-9D36-C7694B75FDC5}" type="pres">
      <dgm:prSet presAssocID="{79052A26-F081-4636-85C7-499A50B1EC14}" presName="Child1" presStyleLbl="node1" presStyleIdx="0" presStyleCnt="6" custScaleX="133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5CBF2C-D34F-4698-B92C-2D1E6E8A9988}" type="pres">
      <dgm:prSet presAssocID="{4526CB81-FC22-467B-9F39-C9295C30F724}" presName="Accent2" presStyleCnt="0"/>
      <dgm:spPr/>
    </dgm:pt>
    <dgm:pt modelId="{30C7883C-119B-4F62-BBA9-8D784D1C9C85}" type="pres">
      <dgm:prSet presAssocID="{4526CB81-FC22-467B-9F39-C9295C30F724}" presName="Accent" presStyleLbl="bgShp" presStyleIdx="1" presStyleCnt="6"/>
      <dgm:spPr/>
    </dgm:pt>
    <dgm:pt modelId="{A718E5A3-DFE6-4FF4-9FDE-035D44C96C9E}" type="pres">
      <dgm:prSet presAssocID="{4526CB81-FC22-467B-9F39-C9295C30F724}" presName="Child2" presStyleLbl="node1" presStyleIdx="1" presStyleCnt="6" custScaleX="143863" custLinFactNeighborX="37036" custLinFactNeighborY="-31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A2599-ACDC-4FFA-A832-C27BCA2812E7}" type="pres">
      <dgm:prSet presAssocID="{59D0F995-C26B-4DB3-B1E0-3C7808DFBF35}" presName="Accent3" presStyleCnt="0"/>
      <dgm:spPr/>
    </dgm:pt>
    <dgm:pt modelId="{3CF50A5C-FE4E-4D5D-990A-389A14F21E1D}" type="pres">
      <dgm:prSet presAssocID="{59D0F995-C26B-4DB3-B1E0-3C7808DFBF35}" presName="Accent" presStyleLbl="bgShp" presStyleIdx="2" presStyleCnt="6"/>
      <dgm:spPr/>
    </dgm:pt>
    <dgm:pt modelId="{8467681D-2702-4386-845D-365F7E36BBA3}" type="pres">
      <dgm:prSet presAssocID="{59D0F995-C26B-4DB3-B1E0-3C7808DFBF35}" presName="Child3" presStyleLbl="node1" presStyleIdx="2" presStyleCnt="6" custScaleX="153407" custScaleY="112877" custLinFactNeighborX="406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AA76E-64F1-4735-93B9-01E684FD3118}" type="pres">
      <dgm:prSet presAssocID="{59D6A59C-059E-4DFB-9374-BB92D41712E3}" presName="Accent4" presStyleCnt="0"/>
      <dgm:spPr/>
    </dgm:pt>
    <dgm:pt modelId="{1F3E8773-2A9D-456E-BA20-43C1492F5B3C}" type="pres">
      <dgm:prSet presAssocID="{59D6A59C-059E-4DFB-9374-BB92D41712E3}" presName="Accent" presStyleLbl="bgShp" presStyleIdx="3" presStyleCnt="6"/>
      <dgm:spPr/>
    </dgm:pt>
    <dgm:pt modelId="{B88A3D9D-1454-4B5B-AEC2-C8DB0120B864}" type="pres">
      <dgm:prSet presAssocID="{59D6A59C-059E-4DFB-9374-BB92D41712E3}" presName="Child4" presStyleLbl="node1" presStyleIdx="3" presStyleCnt="6" custScaleX="141411" custScaleY="106812" custRadScaleRad="161497" custRadScaleInc="-4268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1BD24A-2626-4DC0-A588-00F86A1DA29A}" type="pres">
      <dgm:prSet presAssocID="{7D614044-78B6-41D9-8159-D45CF7B62D70}" presName="Accent5" presStyleCnt="0"/>
      <dgm:spPr/>
    </dgm:pt>
    <dgm:pt modelId="{DE2EAD00-5953-4DC1-9A22-CB332F07FA9B}" type="pres">
      <dgm:prSet presAssocID="{7D614044-78B6-41D9-8159-D45CF7B62D70}" presName="Accent" presStyleLbl="bgShp" presStyleIdx="4" presStyleCnt="6"/>
      <dgm:spPr/>
    </dgm:pt>
    <dgm:pt modelId="{D9FF4BC9-CFC2-4B2A-A34F-2B8DB18A0C9C}" type="pres">
      <dgm:prSet presAssocID="{7D614044-78B6-41D9-8159-D45CF7B62D70}" presName="Child5" presStyleLbl="node1" presStyleIdx="4" presStyleCnt="6" custScaleX="139260" custScaleY="100378" custLinFactNeighborX="-21034" custLinFactNeighborY="-68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C871B-8D4B-49BD-AC1D-486A9F18242D}" type="pres">
      <dgm:prSet presAssocID="{6E91032E-829F-4167-BCF3-9D6FD0DB1BC9}" presName="Accent6" presStyleCnt="0"/>
      <dgm:spPr/>
    </dgm:pt>
    <dgm:pt modelId="{A57ACD2E-E59D-4CC9-8277-0A14ED69F44C}" type="pres">
      <dgm:prSet presAssocID="{6E91032E-829F-4167-BCF3-9D6FD0DB1BC9}" presName="Accent" presStyleLbl="bgShp" presStyleIdx="5" presStyleCnt="6"/>
      <dgm:spPr/>
    </dgm:pt>
    <dgm:pt modelId="{2C11E309-F567-4D3B-9E6F-6E5847F0A9C7}" type="pres">
      <dgm:prSet presAssocID="{6E91032E-829F-4167-BCF3-9D6FD0DB1BC9}" presName="Child6" presStyleLbl="node1" presStyleIdx="5" presStyleCnt="6" custScaleX="141264" custScaleY="98231" custLinFactNeighborX="-23046" custLinFactNeighborY="2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824B3-9A80-4364-8FFF-C2136ABDA276}" srcId="{E0DA1D64-56E7-4745-A6FA-B5A095EB86C5}" destId="{59D0F995-C26B-4DB3-B1E0-3C7808DFBF35}" srcOrd="2" destOrd="0" parTransId="{2FFD8621-1E9C-4B4F-901C-4C6EB1EB55C7}" sibTransId="{67F3C709-7A1A-4C88-9B5C-D8AB41C87DCE}"/>
    <dgm:cxn modelId="{90DC4AA3-8286-4A3A-9B38-7C616BC9C1C9}" type="presOf" srcId="{E0DA1D64-56E7-4745-A6FA-B5A095EB86C5}" destId="{B9E84D7F-65A5-4CF0-8E3E-256D75B6BC7B}" srcOrd="0" destOrd="0" presId="urn:microsoft.com/office/officeart/2011/layout/HexagonRadial"/>
    <dgm:cxn modelId="{D35C8D8E-A066-4E57-B310-73F42249EB64}" type="presOf" srcId="{4526CB81-FC22-467B-9F39-C9295C30F724}" destId="{A718E5A3-DFE6-4FF4-9FDE-035D44C96C9E}" srcOrd="0" destOrd="0" presId="urn:microsoft.com/office/officeart/2011/layout/HexagonRadial"/>
    <dgm:cxn modelId="{E8E2E147-A08A-434E-8BEB-52CF06C3E6AA}" srcId="{E0DA1D64-56E7-4745-A6FA-B5A095EB86C5}" destId="{6E91032E-829F-4167-BCF3-9D6FD0DB1BC9}" srcOrd="5" destOrd="0" parTransId="{1EFCA121-AAE3-4CBA-B965-20B38021D4BF}" sibTransId="{14EFCB21-4604-4881-B721-884E4F6D322D}"/>
    <dgm:cxn modelId="{5707BE6A-B2D8-40C0-979A-5CEA37FD720B}" srcId="{E0DA1D64-56E7-4745-A6FA-B5A095EB86C5}" destId="{59D6A59C-059E-4DFB-9374-BB92D41712E3}" srcOrd="3" destOrd="0" parTransId="{823FE9E2-19C3-4144-977C-DB8195F04B91}" sibTransId="{EFCB1D74-E84B-4478-8612-DCD606DE87BF}"/>
    <dgm:cxn modelId="{91DF143C-5989-4B30-AB73-8DB88F9B2173}" srcId="{E0DA1D64-56E7-4745-A6FA-B5A095EB86C5}" destId="{4526CB81-FC22-467B-9F39-C9295C30F724}" srcOrd="1" destOrd="0" parTransId="{46C3D801-4ED3-46AF-9B76-73A7DF2BA0BE}" sibTransId="{6B15C197-787A-48F6-A16B-8208CBCD3C49}"/>
    <dgm:cxn modelId="{DF4FC497-25C9-4B16-A0CB-E181122DCFE2}" type="presOf" srcId="{7D614044-78B6-41D9-8159-D45CF7B62D70}" destId="{D9FF4BC9-CFC2-4B2A-A34F-2B8DB18A0C9C}" srcOrd="0" destOrd="0" presId="urn:microsoft.com/office/officeart/2011/layout/HexagonRadial"/>
    <dgm:cxn modelId="{7278AE6C-511F-45ED-82D5-A6793FBF0959}" srcId="{E0DA1D64-56E7-4745-A6FA-B5A095EB86C5}" destId="{7D614044-78B6-41D9-8159-D45CF7B62D70}" srcOrd="4" destOrd="0" parTransId="{6C8F6100-4D06-4B04-85ED-980108C8A550}" sibTransId="{9488EA86-B915-4F05-BC93-8AD6BC5690C9}"/>
    <dgm:cxn modelId="{1CAE5D22-C6D7-4455-9291-0517653595E9}" srcId="{E0DA1D64-56E7-4745-A6FA-B5A095EB86C5}" destId="{79052A26-F081-4636-85C7-499A50B1EC14}" srcOrd="0" destOrd="0" parTransId="{7004957E-20F4-440A-A727-C96045C43DE2}" sibTransId="{3EC047B7-20CF-45FF-8C1B-646C74EE8CA2}"/>
    <dgm:cxn modelId="{508B2EC7-68B9-4B9D-B453-9CD1F30E6A22}" srcId="{E0DA1D64-56E7-4745-A6FA-B5A095EB86C5}" destId="{5C07E3BC-5137-4C06-B96D-0D732EE15D24}" srcOrd="6" destOrd="0" parTransId="{004E60DB-465F-4495-BA54-35C11EDCDD35}" sibTransId="{745361B5-A0DE-4B9D-A6AE-2FDC465CE7D7}"/>
    <dgm:cxn modelId="{BBC8A8EF-C75A-493D-9923-8F3C9CF585D1}" srcId="{66D419C3-3A02-481C-BB2E-D1D43177CA29}" destId="{E0DA1D64-56E7-4745-A6FA-B5A095EB86C5}" srcOrd="0" destOrd="0" parTransId="{5E7CD0C4-25F9-406A-B427-6832BA406070}" sibTransId="{D8DA5317-1AFE-4562-A482-4A583ED4D06B}"/>
    <dgm:cxn modelId="{D4659518-EB41-4500-9C92-53BD36375A4F}" type="presOf" srcId="{6E91032E-829F-4167-BCF3-9D6FD0DB1BC9}" destId="{2C11E309-F567-4D3B-9E6F-6E5847F0A9C7}" srcOrd="0" destOrd="0" presId="urn:microsoft.com/office/officeart/2011/layout/HexagonRadial"/>
    <dgm:cxn modelId="{58AEE0DF-B138-47C8-B136-5FD8E3CC2A10}" type="presOf" srcId="{79052A26-F081-4636-85C7-499A50B1EC14}" destId="{3C1A0E72-A298-44A1-9D36-C7694B75FDC5}" srcOrd="0" destOrd="0" presId="urn:microsoft.com/office/officeart/2011/layout/HexagonRadial"/>
    <dgm:cxn modelId="{2B196BBD-2BA0-4D7D-B715-757FDB68989F}" type="presOf" srcId="{59D6A59C-059E-4DFB-9374-BB92D41712E3}" destId="{B88A3D9D-1454-4B5B-AEC2-C8DB0120B864}" srcOrd="0" destOrd="0" presId="urn:microsoft.com/office/officeart/2011/layout/HexagonRadial"/>
    <dgm:cxn modelId="{B1E562AB-EFF2-4647-9B5B-200C39ADC36B}" type="presOf" srcId="{66D419C3-3A02-481C-BB2E-D1D43177CA29}" destId="{BC64B9FF-8294-414C-8DFE-BBB1E4E52F2C}" srcOrd="0" destOrd="0" presId="urn:microsoft.com/office/officeart/2011/layout/HexagonRadial"/>
    <dgm:cxn modelId="{757C3110-3406-4C38-8F65-61969F23983F}" type="presOf" srcId="{59D0F995-C26B-4DB3-B1E0-3C7808DFBF35}" destId="{8467681D-2702-4386-845D-365F7E36BBA3}" srcOrd="0" destOrd="0" presId="urn:microsoft.com/office/officeart/2011/layout/HexagonRadial"/>
    <dgm:cxn modelId="{6BABECC9-CB67-457D-8AD2-B23A2EE4B69E}" type="presParOf" srcId="{BC64B9FF-8294-414C-8DFE-BBB1E4E52F2C}" destId="{B9E84D7F-65A5-4CF0-8E3E-256D75B6BC7B}" srcOrd="0" destOrd="0" presId="urn:microsoft.com/office/officeart/2011/layout/HexagonRadial"/>
    <dgm:cxn modelId="{089C8396-8740-42D9-89B3-5500CFEE835E}" type="presParOf" srcId="{BC64B9FF-8294-414C-8DFE-BBB1E4E52F2C}" destId="{5FCB59D9-301C-43D6-863B-3E4098AC5987}" srcOrd="1" destOrd="0" presId="urn:microsoft.com/office/officeart/2011/layout/HexagonRadial"/>
    <dgm:cxn modelId="{24DC38E9-73FA-4111-828D-6F27767DAE51}" type="presParOf" srcId="{5FCB59D9-301C-43D6-863B-3E4098AC5987}" destId="{33418DAE-4264-4FA5-8397-FAD2687A35CB}" srcOrd="0" destOrd="0" presId="urn:microsoft.com/office/officeart/2011/layout/HexagonRadial"/>
    <dgm:cxn modelId="{5826B75B-5370-4161-9FB6-EB2BABDE78CD}" type="presParOf" srcId="{BC64B9FF-8294-414C-8DFE-BBB1E4E52F2C}" destId="{3C1A0E72-A298-44A1-9D36-C7694B75FDC5}" srcOrd="2" destOrd="0" presId="urn:microsoft.com/office/officeart/2011/layout/HexagonRadial"/>
    <dgm:cxn modelId="{CB3CAFD4-94F0-49C3-95DF-14C6DA9CC4E0}" type="presParOf" srcId="{BC64B9FF-8294-414C-8DFE-BBB1E4E52F2C}" destId="{9B5CBF2C-D34F-4698-B92C-2D1E6E8A9988}" srcOrd="3" destOrd="0" presId="urn:microsoft.com/office/officeart/2011/layout/HexagonRadial"/>
    <dgm:cxn modelId="{EF2BA100-68E7-42E8-B358-7EC3409E013F}" type="presParOf" srcId="{9B5CBF2C-D34F-4698-B92C-2D1E6E8A9988}" destId="{30C7883C-119B-4F62-BBA9-8D784D1C9C85}" srcOrd="0" destOrd="0" presId="urn:microsoft.com/office/officeart/2011/layout/HexagonRadial"/>
    <dgm:cxn modelId="{BD945196-2161-4221-9421-1050A5E6856E}" type="presParOf" srcId="{BC64B9FF-8294-414C-8DFE-BBB1E4E52F2C}" destId="{A718E5A3-DFE6-4FF4-9FDE-035D44C96C9E}" srcOrd="4" destOrd="0" presId="urn:microsoft.com/office/officeart/2011/layout/HexagonRadial"/>
    <dgm:cxn modelId="{742CAED0-A9FF-4AB5-A43A-2EF98E9C287A}" type="presParOf" srcId="{BC64B9FF-8294-414C-8DFE-BBB1E4E52F2C}" destId="{8D5A2599-ACDC-4FFA-A832-C27BCA2812E7}" srcOrd="5" destOrd="0" presId="urn:microsoft.com/office/officeart/2011/layout/HexagonRadial"/>
    <dgm:cxn modelId="{56C5366D-96E1-447A-8E11-3167D015CB04}" type="presParOf" srcId="{8D5A2599-ACDC-4FFA-A832-C27BCA2812E7}" destId="{3CF50A5C-FE4E-4D5D-990A-389A14F21E1D}" srcOrd="0" destOrd="0" presId="urn:microsoft.com/office/officeart/2011/layout/HexagonRadial"/>
    <dgm:cxn modelId="{3CB4A977-6A7D-45ED-8C01-81B2B4CBDDCD}" type="presParOf" srcId="{BC64B9FF-8294-414C-8DFE-BBB1E4E52F2C}" destId="{8467681D-2702-4386-845D-365F7E36BBA3}" srcOrd="6" destOrd="0" presId="urn:microsoft.com/office/officeart/2011/layout/HexagonRadial"/>
    <dgm:cxn modelId="{4321C9A9-3897-460E-ABBB-8FDD25003001}" type="presParOf" srcId="{BC64B9FF-8294-414C-8DFE-BBB1E4E52F2C}" destId="{E9FAA76E-64F1-4735-93B9-01E684FD3118}" srcOrd="7" destOrd="0" presId="urn:microsoft.com/office/officeart/2011/layout/HexagonRadial"/>
    <dgm:cxn modelId="{D7737B49-9782-4CCF-B6F2-438BCBE54674}" type="presParOf" srcId="{E9FAA76E-64F1-4735-93B9-01E684FD3118}" destId="{1F3E8773-2A9D-456E-BA20-43C1492F5B3C}" srcOrd="0" destOrd="0" presId="urn:microsoft.com/office/officeart/2011/layout/HexagonRadial"/>
    <dgm:cxn modelId="{757C9CC4-D72C-4D1E-8FBF-062DA7719ACB}" type="presParOf" srcId="{BC64B9FF-8294-414C-8DFE-BBB1E4E52F2C}" destId="{B88A3D9D-1454-4B5B-AEC2-C8DB0120B864}" srcOrd="8" destOrd="0" presId="urn:microsoft.com/office/officeart/2011/layout/HexagonRadial"/>
    <dgm:cxn modelId="{5161DEB2-14EC-46AF-B3DA-8A1D89B6098E}" type="presParOf" srcId="{BC64B9FF-8294-414C-8DFE-BBB1E4E52F2C}" destId="{DE1BD24A-2626-4DC0-A588-00F86A1DA29A}" srcOrd="9" destOrd="0" presId="urn:microsoft.com/office/officeart/2011/layout/HexagonRadial"/>
    <dgm:cxn modelId="{559B5B1F-7F52-41EA-8F18-33D514B14649}" type="presParOf" srcId="{DE1BD24A-2626-4DC0-A588-00F86A1DA29A}" destId="{DE2EAD00-5953-4DC1-9A22-CB332F07FA9B}" srcOrd="0" destOrd="0" presId="urn:microsoft.com/office/officeart/2011/layout/HexagonRadial"/>
    <dgm:cxn modelId="{B3B62DA9-D2B1-4190-B44A-3262617A10D9}" type="presParOf" srcId="{BC64B9FF-8294-414C-8DFE-BBB1E4E52F2C}" destId="{D9FF4BC9-CFC2-4B2A-A34F-2B8DB18A0C9C}" srcOrd="10" destOrd="0" presId="urn:microsoft.com/office/officeart/2011/layout/HexagonRadial"/>
    <dgm:cxn modelId="{C1030A9B-F8DE-4BE2-96E4-B5CFDF7E887C}" type="presParOf" srcId="{BC64B9FF-8294-414C-8DFE-BBB1E4E52F2C}" destId="{832C871B-8D4B-49BD-AC1D-486A9F18242D}" srcOrd="11" destOrd="0" presId="urn:microsoft.com/office/officeart/2011/layout/HexagonRadial"/>
    <dgm:cxn modelId="{F62D1A1A-EE09-4EBC-84D3-EF667AEF7BDA}" type="presParOf" srcId="{832C871B-8D4B-49BD-AC1D-486A9F18242D}" destId="{A57ACD2E-E59D-4CC9-8277-0A14ED69F44C}" srcOrd="0" destOrd="0" presId="urn:microsoft.com/office/officeart/2011/layout/HexagonRadial"/>
    <dgm:cxn modelId="{603C44F3-81C3-45B7-A601-8DBBACF5A895}" type="presParOf" srcId="{BC64B9FF-8294-414C-8DFE-BBB1E4E52F2C}" destId="{2C11E309-F567-4D3B-9E6F-6E5847F0A9C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419C3-3A02-481C-BB2E-D1D43177CA29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DA1D64-56E7-4745-A6FA-B5A095EB86C5}">
      <dgm:prSet phldrT="[Text]" custT="1"/>
      <dgm:spPr>
        <a:solidFill>
          <a:srgbClr val="5C84CC"/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ТӨСЛИЙН </a:t>
          </a:r>
        </a:p>
        <a:p>
          <a:pPr>
            <a:lnSpc>
              <a:spcPct val="100000"/>
            </a:lnSpc>
          </a:pPr>
          <a:r>
            <a:rPr lang="mn-MN" sz="18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ҮР НӨЛӨӨ </a:t>
          </a:r>
          <a:endParaRPr lang="en-US" sz="1800" b="1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5E7CD0C4-25F9-406A-B427-6832BA406070}" type="parTrans" cxnId="{BBC8A8EF-C75A-493D-9923-8F3C9CF585D1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D8DA5317-1AFE-4562-A482-4A583ED4D06B}" type="sibTrans" cxnId="{BBC8A8EF-C75A-493D-9923-8F3C9CF585D1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9052A26-F081-4636-85C7-499A50B1EC1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Хамтын ажиллагаа сайжирсан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004957E-20F4-440A-A727-C96045C43DE2}" type="parTrans" cxnId="{1CAE5D22-C6D7-4455-9291-0517653595E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EC047B7-20CF-45FF-8C1B-646C74EE8CA2}" type="sibTrans" cxnId="{1CAE5D22-C6D7-4455-9291-0517653595E9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4526CB81-FC22-467B-9F39-C9295C30F724}">
      <dgm:prSet phldrT="[Text]" custT="1"/>
      <dgm:spPr>
        <a:solidFill>
          <a:srgbClr val="B3D4F9"/>
        </a:solidFill>
      </dgm:spPr>
      <dgm:t>
        <a:bodyPr/>
        <a:lstStyle/>
        <a:p>
          <a:pPr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Хүүхдийн хараа хяналт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46C3D801-4ED3-46AF-9B76-73A7DF2BA0BE}" type="parTrans" cxnId="{91DF143C-5989-4B30-AB73-8DB88F9B217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B15C197-787A-48F6-A16B-8208CBCD3C49}" type="sibTrans" cxnId="{91DF143C-5989-4B30-AB73-8DB88F9B2173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9D0F995-C26B-4DB3-B1E0-3C7808DFBF3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эхийн анхаарал халамж</a:t>
          </a: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2FFD8621-1E9C-4B4F-901C-4C6EB1EB55C7}" type="parTrans" cxnId="{E84824B3-9A80-4364-8FFF-C2136ABDA27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7F3C709-7A1A-4C88-9B5C-D8AB41C87DCE}" type="sibTrans" cxnId="{E84824B3-9A80-4364-8FFF-C2136ABDA276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9D6A59C-059E-4DFB-9374-BB92D41712E3}">
      <dgm:prSet custT="1"/>
      <dgm:spPr>
        <a:solidFill>
          <a:srgbClr val="A3C7E7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эхчүүдийн ойлголт, хандлага</a:t>
          </a:r>
        </a:p>
      </dgm:t>
    </dgm:pt>
    <dgm:pt modelId="{823FE9E2-19C3-4144-977C-DB8195F04B91}" type="parTrans" cxnId="{5707BE6A-B2D8-40C0-979A-5CEA37FD720B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EFCB1D74-E84B-4478-8612-DCD606DE87BF}" type="sibTrans" cxnId="{5707BE6A-B2D8-40C0-979A-5CEA37FD720B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D614044-78B6-41D9-8159-D45CF7B62D7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эхчүүдийн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идэвх, оролцоо  </a:t>
          </a:r>
          <a:endParaRPr lang="en-US" sz="16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6C8F6100-4D06-4B04-85ED-980108C8A550}" type="parTrans" cxnId="{7278AE6C-511F-45ED-82D5-A6793FBF0959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9488EA86-B915-4F05-BC93-8AD6BC5690C9}" type="sibTrans" cxnId="{7278AE6C-511F-45ED-82D5-A6793FBF0959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6E91032E-829F-4167-BCF3-9D6FD0DB1BC9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mn-MN" sz="16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Сурлагын амжилт сайжирсан </a:t>
          </a:r>
          <a:endParaRPr lang="en-US" sz="1600" b="1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>
            <a:lnSpc>
              <a:spcPct val="100000"/>
            </a:lnSpc>
          </a:pPr>
          <a:endParaRPr lang="en-US" sz="16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1EFCA121-AAE3-4CBA-B965-20B38021D4BF}" type="parTrans" cxnId="{E8E2E147-A08A-434E-8BEB-52CF06C3E6AA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14EFCB21-4604-4881-B721-884E4F6D322D}" type="sibTrans" cxnId="{E8E2E147-A08A-434E-8BEB-52CF06C3E6AA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5C07E3BC-5137-4C06-B96D-0D732EE15D24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endParaRPr lang="en-US">
            <a:latin typeface="Calibri" pitchFamily="34" charset="0"/>
            <a:cs typeface="Calibri" pitchFamily="34" charset="0"/>
          </a:endParaRPr>
        </a:p>
      </dgm:t>
    </dgm:pt>
    <dgm:pt modelId="{004E60DB-465F-4495-BA54-35C11EDCDD35}" type="parTrans" cxnId="{508B2EC7-68B9-4B9D-B453-9CD1F30E6A2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745361B5-A0DE-4B9D-A6AE-2FDC465CE7D7}" type="sibTrans" cxnId="{508B2EC7-68B9-4B9D-B453-9CD1F30E6A22}">
      <dgm:prSet/>
      <dgm:spPr/>
      <dgm:t>
        <a:bodyPr/>
        <a:lstStyle/>
        <a:p>
          <a:pPr>
            <a:lnSpc>
              <a:spcPct val="100000"/>
            </a:lnSpc>
          </a:pPr>
          <a:endParaRPr lang="en-US" sz="1600">
            <a:latin typeface="Calibri" pitchFamily="34" charset="0"/>
            <a:cs typeface="Calibri" pitchFamily="34" charset="0"/>
          </a:endParaRPr>
        </a:p>
      </dgm:t>
    </dgm:pt>
    <dgm:pt modelId="{D3427D59-BDD8-4828-89E8-B0AE4EC33BB8}" type="pres">
      <dgm:prSet presAssocID="{66D419C3-3A02-481C-BB2E-D1D43177CA2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971991F-B4A0-4CBB-B2BF-4F006684578D}" type="pres">
      <dgm:prSet presAssocID="{E0DA1D64-56E7-4745-A6FA-B5A095EB86C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114B0BE6-9F7A-433D-8E85-09E4E9A019EA}" type="pres">
      <dgm:prSet presAssocID="{79052A26-F081-4636-85C7-499A50B1EC14}" presName="Accent1" presStyleCnt="0"/>
      <dgm:spPr/>
    </dgm:pt>
    <dgm:pt modelId="{A4F8A5A6-54E8-47C5-8FBB-8AA8A29DA5A2}" type="pres">
      <dgm:prSet presAssocID="{79052A26-F081-4636-85C7-499A50B1EC14}" presName="Accent" presStyleLbl="bgShp" presStyleIdx="0" presStyleCnt="6"/>
      <dgm:spPr/>
    </dgm:pt>
    <dgm:pt modelId="{56D97437-E4DF-4AF2-9CD5-64DAA1EA8169}" type="pres">
      <dgm:prSet presAssocID="{79052A26-F081-4636-85C7-499A50B1EC14}" presName="Child1" presStyleLbl="node1" presStyleIdx="0" presStyleCnt="6" custScaleX="1386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2140F-9820-499E-94A0-0A12B2EB05BC}" type="pres">
      <dgm:prSet presAssocID="{4526CB81-FC22-467B-9F39-C9295C30F724}" presName="Accent2" presStyleCnt="0"/>
      <dgm:spPr/>
    </dgm:pt>
    <dgm:pt modelId="{A4A7D47B-33FE-4C30-9659-A01008888CAA}" type="pres">
      <dgm:prSet presAssocID="{4526CB81-FC22-467B-9F39-C9295C30F724}" presName="Accent" presStyleLbl="bgShp" presStyleIdx="1" presStyleCnt="6"/>
      <dgm:spPr/>
    </dgm:pt>
    <dgm:pt modelId="{30A5A250-C3E3-4A59-8DC7-C1E9CA36E597}" type="pres">
      <dgm:prSet presAssocID="{4526CB81-FC22-467B-9F39-C9295C30F724}" presName="Child2" presStyleLbl="node1" presStyleIdx="1" presStyleCnt="6" custScaleX="147695" custLinFactNeighborX="359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C32D6-F07E-4773-94AD-D3D99C0F16B0}" type="pres">
      <dgm:prSet presAssocID="{59D0F995-C26B-4DB3-B1E0-3C7808DFBF35}" presName="Accent3" presStyleCnt="0"/>
      <dgm:spPr/>
    </dgm:pt>
    <dgm:pt modelId="{99E4C7B4-A072-4AD6-8F46-398CA49114EF}" type="pres">
      <dgm:prSet presAssocID="{59D0F995-C26B-4DB3-B1E0-3C7808DFBF35}" presName="Accent" presStyleLbl="bgShp" presStyleIdx="2" presStyleCnt="6"/>
      <dgm:spPr/>
    </dgm:pt>
    <dgm:pt modelId="{0F1D0097-7A0F-4FA2-8705-7761795DA86A}" type="pres">
      <dgm:prSet presAssocID="{59D0F995-C26B-4DB3-B1E0-3C7808DFBF35}" presName="Child3" presStyleLbl="node1" presStyleIdx="2" presStyleCnt="6" custScaleX="156680" custLinFactNeighborX="394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49E78-7679-49BB-ACE6-1D6BDF5CF01C}" type="pres">
      <dgm:prSet presAssocID="{59D6A59C-059E-4DFB-9374-BB92D41712E3}" presName="Accent4" presStyleCnt="0"/>
      <dgm:spPr/>
    </dgm:pt>
    <dgm:pt modelId="{1AB94337-C5F1-4194-AB05-A82C9E90BF35}" type="pres">
      <dgm:prSet presAssocID="{59D6A59C-059E-4DFB-9374-BB92D41712E3}" presName="Accent" presStyleLbl="bgShp" presStyleIdx="3" presStyleCnt="6"/>
      <dgm:spPr/>
    </dgm:pt>
    <dgm:pt modelId="{FE74F612-F339-45A0-B027-D2F3FF13D22A}" type="pres">
      <dgm:prSet presAssocID="{59D6A59C-059E-4DFB-9374-BB92D41712E3}" presName="Child4" presStyleLbl="node1" presStyleIdx="3" presStyleCnt="6" custScaleX="1276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B0801-F57F-436F-AB1D-E6C81A9B0B52}" type="pres">
      <dgm:prSet presAssocID="{7D614044-78B6-41D9-8159-D45CF7B62D70}" presName="Accent5" presStyleCnt="0"/>
      <dgm:spPr/>
    </dgm:pt>
    <dgm:pt modelId="{0A9916C1-6C66-4760-BB2F-DD7D4FB8D3CF}" type="pres">
      <dgm:prSet presAssocID="{7D614044-78B6-41D9-8159-D45CF7B62D70}" presName="Accent" presStyleLbl="bgShp" presStyleIdx="4" presStyleCnt="6"/>
      <dgm:spPr/>
    </dgm:pt>
    <dgm:pt modelId="{6F3D169C-AB9D-4240-8D45-2A915F4367B7}" type="pres">
      <dgm:prSet presAssocID="{7D614044-78B6-41D9-8159-D45CF7B62D70}" presName="Child5" presStyleLbl="node1" presStyleIdx="4" presStyleCnt="6" custScaleX="148279" custScaleY="103599" custLinFactNeighborX="-229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AD011-FF29-43DD-BEC0-A37774677D27}" type="pres">
      <dgm:prSet presAssocID="{6E91032E-829F-4167-BCF3-9D6FD0DB1BC9}" presName="Accent6" presStyleCnt="0"/>
      <dgm:spPr/>
    </dgm:pt>
    <dgm:pt modelId="{A4A0D0FD-1B95-49FE-AFDE-938D9283151D}" type="pres">
      <dgm:prSet presAssocID="{6E91032E-829F-4167-BCF3-9D6FD0DB1BC9}" presName="Accent" presStyleLbl="bgShp" presStyleIdx="5" presStyleCnt="6"/>
      <dgm:spPr/>
    </dgm:pt>
    <dgm:pt modelId="{F7A96AA6-F513-4E9B-AFBF-A0FEC187EA77}" type="pres">
      <dgm:prSet presAssocID="{6E91032E-829F-4167-BCF3-9D6FD0DB1BC9}" presName="Child6" presStyleLbl="node1" presStyleIdx="5" presStyleCnt="6" custScaleX="152504" custScaleY="105280" custLinFactNeighborX="-29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4824B3-9A80-4364-8FFF-C2136ABDA276}" srcId="{E0DA1D64-56E7-4745-A6FA-B5A095EB86C5}" destId="{59D0F995-C26B-4DB3-B1E0-3C7808DFBF35}" srcOrd="2" destOrd="0" parTransId="{2FFD8621-1E9C-4B4F-901C-4C6EB1EB55C7}" sibTransId="{67F3C709-7A1A-4C88-9B5C-D8AB41C87DCE}"/>
    <dgm:cxn modelId="{793429C7-5852-4592-BA24-70F4DEC4A9CA}" type="presOf" srcId="{66D419C3-3A02-481C-BB2E-D1D43177CA29}" destId="{D3427D59-BDD8-4828-89E8-B0AE4EC33BB8}" srcOrd="0" destOrd="0" presId="urn:microsoft.com/office/officeart/2011/layout/HexagonRadial"/>
    <dgm:cxn modelId="{E8E2E147-A08A-434E-8BEB-52CF06C3E6AA}" srcId="{E0DA1D64-56E7-4745-A6FA-B5A095EB86C5}" destId="{6E91032E-829F-4167-BCF3-9D6FD0DB1BC9}" srcOrd="5" destOrd="0" parTransId="{1EFCA121-AAE3-4CBA-B965-20B38021D4BF}" sibTransId="{14EFCB21-4604-4881-B721-884E4F6D322D}"/>
    <dgm:cxn modelId="{5707BE6A-B2D8-40C0-979A-5CEA37FD720B}" srcId="{E0DA1D64-56E7-4745-A6FA-B5A095EB86C5}" destId="{59D6A59C-059E-4DFB-9374-BB92D41712E3}" srcOrd="3" destOrd="0" parTransId="{823FE9E2-19C3-4144-977C-DB8195F04B91}" sibTransId="{EFCB1D74-E84B-4478-8612-DCD606DE87BF}"/>
    <dgm:cxn modelId="{1CE4BF59-7DC9-4C15-903E-988A9B6BCC25}" type="presOf" srcId="{E0DA1D64-56E7-4745-A6FA-B5A095EB86C5}" destId="{6971991F-B4A0-4CBB-B2BF-4F006684578D}" srcOrd="0" destOrd="0" presId="urn:microsoft.com/office/officeart/2011/layout/HexagonRadial"/>
    <dgm:cxn modelId="{D533E2F0-6893-46CB-9423-1CBB05411717}" type="presOf" srcId="{7D614044-78B6-41D9-8159-D45CF7B62D70}" destId="{6F3D169C-AB9D-4240-8D45-2A915F4367B7}" srcOrd="0" destOrd="0" presId="urn:microsoft.com/office/officeart/2011/layout/HexagonRadial"/>
    <dgm:cxn modelId="{91DF143C-5989-4B30-AB73-8DB88F9B2173}" srcId="{E0DA1D64-56E7-4745-A6FA-B5A095EB86C5}" destId="{4526CB81-FC22-467B-9F39-C9295C30F724}" srcOrd="1" destOrd="0" parTransId="{46C3D801-4ED3-46AF-9B76-73A7DF2BA0BE}" sibTransId="{6B15C197-787A-48F6-A16B-8208CBCD3C49}"/>
    <dgm:cxn modelId="{B1E46243-98CA-4C4D-B938-81FC836615DB}" type="presOf" srcId="{59D0F995-C26B-4DB3-B1E0-3C7808DFBF35}" destId="{0F1D0097-7A0F-4FA2-8705-7761795DA86A}" srcOrd="0" destOrd="0" presId="urn:microsoft.com/office/officeart/2011/layout/HexagonRadial"/>
    <dgm:cxn modelId="{57D9FA29-D1CA-4700-8A96-9F9F69268753}" type="presOf" srcId="{59D6A59C-059E-4DFB-9374-BB92D41712E3}" destId="{FE74F612-F339-45A0-B027-D2F3FF13D22A}" srcOrd="0" destOrd="0" presId="urn:microsoft.com/office/officeart/2011/layout/HexagonRadial"/>
    <dgm:cxn modelId="{7278AE6C-511F-45ED-82D5-A6793FBF0959}" srcId="{E0DA1D64-56E7-4745-A6FA-B5A095EB86C5}" destId="{7D614044-78B6-41D9-8159-D45CF7B62D70}" srcOrd="4" destOrd="0" parTransId="{6C8F6100-4D06-4B04-85ED-980108C8A550}" sibTransId="{9488EA86-B915-4F05-BC93-8AD6BC5690C9}"/>
    <dgm:cxn modelId="{1CAE5D22-C6D7-4455-9291-0517653595E9}" srcId="{E0DA1D64-56E7-4745-A6FA-B5A095EB86C5}" destId="{79052A26-F081-4636-85C7-499A50B1EC14}" srcOrd="0" destOrd="0" parTransId="{7004957E-20F4-440A-A727-C96045C43DE2}" sibTransId="{3EC047B7-20CF-45FF-8C1B-646C74EE8CA2}"/>
    <dgm:cxn modelId="{508B2EC7-68B9-4B9D-B453-9CD1F30E6A22}" srcId="{E0DA1D64-56E7-4745-A6FA-B5A095EB86C5}" destId="{5C07E3BC-5137-4C06-B96D-0D732EE15D24}" srcOrd="6" destOrd="0" parTransId="{004E60DB-465F-4495-BA54-35C11EDCDD35}" sibTransId="{745361B5-A0DE-4B9D-A6AE-2FDC465CE7D7}"/>
    <dgm:cxn modelId="{BBC8A8EF-C75A-493D-9923-8F3C9CF585D1}" srcId="{66D419C3-3A02-481C-BB2E-D1D43177CA29}" destId="{E0DA1D64-56E7-4745-A6FA-B5A095EB86C5}" srcOrd="0" destOrd="0" parTransId="{5E7CD0C4-25F9-406A-B427-6832BA406070}" sibTransId="{D8DA5317-1AFE-4562-A482-4A583ED4D06B}"/>
    <dgm:cxn modelId="{C3D35E73-1A50-4F0D-91F6-A8D55B90F557}" type="presOf" srcId="{4526CB81-FC22-467B-9F39-C9295C30F724}" destId="{30A5A250-C3E3-4A59-8DC7-C1E9CA36E597}" srcOrd="0" destOrd="0" presId="urn:microsoft.com/office/officeart/2011/layout/HexagonRadial"/>
    <dgm:cxn modelId="{06046F1E-9747-480B-BE4C-D5B80E41219F}" type="presOf" srcId="{79052A26-F081-4636-85C7-499A50B1EC14}" destId="{56D97437-E4DF-4AF2-9CD5-64DAA1EA8169}" srcOrd="0" destOrd="0" presId="urn:microsoft.com/office/officeart/2011/layout/HexagonRadial"/>
    <dgm:cxn modelId="{777813F8-F59A-4CA9-803E-49E5FC688341}" type="presOf" srcId="{6E91032E-829F-4167-BCF3-9D6FD0DB1BC9}" destId="{F7A96AA6-F513-4E9B-AFBF-A0FEC187EA77}" srcOrd="0" destOrd="0" presId="urn:microsoft.com/office/officeart/2011/layout/HexagonRadial"/>
    <dgm:cxn modelId="{9D333EFB-E748-4D17-B2C8-6A8DB6121B6C}" type="presParOf" srcId="{D3427D59-BDD8-4828-89E8-B0AE4EC33BB8}" destId="{6971991F-B4A0-4CBB-B2BF-4F006684578D}" srcOrd="0" destOrd="0" presId="urn:microsoft.com/office/officeart/2011/layout/HexagonRadial"/>
    <dgm:cxn modelId="{2EC50249-0C15-4A03-9F0E-59E53F0AB7BB}" type="presParOf" srcId="{D3427D59-BDD8-4828-89E8-B0AE4EC33BB8}" destId="{114B0BE6-9F7A-433D-8E85-09E4E9A019EA}" srcOrd="1" destOrd="0" presId="urn:microsoft.com/office/officeart/2011/layout/HexagonRadial"/>
    <dgm:cxn modelId="{AC4DA539-89BA-4B6D-93D5-F1A0A41AFEAC}" type="presParOf" srcId="{114B0BE6-9F7A-433D-8E85-09E4E9A019EA}" destId="{A4F8A5A6-54E8-47C5-8FBB-8AA8A29DA5A2}" srcOrd="0" destOrd="0" presId="urn:microsoft.com/office/officeart/2011/layout/HexagonRadial"/>
    <dgm:cxn modelId="{94C3E0B3-976F-4EF1-8B76-15AE1E427D7F}" type="presParOf" srcId="{D3427D59-BDD8-4828-89E8-B0AE4EC33BB8}" destId="{56D97437-E4DF-4AF2-9CD5-64DAA1EA8169}" srcOrd="2" destOrd="0" presId="urn:microsoft.com/office/officeart/2011/layout/HexagonRadial"/>
    <dgm:cxn modelId="{47BDD2C4-82F0-4756-902F-6B2A719599DC}" type="presParOf" srcId="{D3427D59-BDD8-4828-89E8-B0AE4EC33BB8}" destId="{CEE2140F-9820-499E-94A0-0A12B2EB05BC}" srcOrd="3" destOrd="0" presId="urn:microsoft.com/office/officeart/2011/layout/HexagonRadial"/>
    <dgm:cxn modelId="{1122A3BD-E6C2-4614-8B75-D93A652058A6}" type="presParOf" srcId="{CEE2140F-9820-499E-94A0-0A12B2EB05BC}" destId="{A4A7D47B-33FE-4C30-9659-A01008888CAA}" srcOrd="0" destOrd="0" presId="urn:microsoft.com/office/officeart/2011/layout/HexagonRadial"/>
    <dgm:cxn modelId="{FB903B1F-3205-4EFA-8E81-21ED7B3B5396}" type="presParOf" srcId="{D3427D59-BDD8-4828-89E8-B0AE4EC33BB8}" destId="{30A5A250-C3E3-4A59-8DC7-C1E9CA36E597}" srcOrd="4" destOrd="0" presId="urn:microsoft.com/office/officeart/2011/layout/HexagonRadial"/>
    <dgm:cxn modelId="{9C598D00-81B8-420D-8B2A-BFE45A144541}" type="presParOf" srcId="{D3427D59-BDD8-4828-89E8-B0AE4EC33BB8}" destId="{10EC32D6-F07E-4773-94AD-D3D99C0F16B0}" srcOrd="5" destOrd="0" presId="urn:microsoft.com/office/officeart/2011/layout/HexagonRadial"/>
    <dgm:cxn modelId="{B0AA6090-734B-49E6-A237-65DA0A5AFDFA}" type="presParOf" srcId="{10EC32D6-F07E-4773-94AD-D3D99C0F16B0}" destId="{99E4C7B4-A072-4AD6-8F46-398CA49114EF}" srcOrd="0" destOrd="0" presId="urn:microsoft.com/office/officeart/2011/layout/HexagonRadial"/>
    <dgm:cxn modelId="{89BF53CC-F51D-4425-9579-09446C285146}" type="presParOf" srcId="{D3427D59-BDD8-4828-89E8-B0AE4EC33BB8}" destId="{0F1D0097-7A0F-4FA2-8705-7761795DA86A}" srcOrd="6" destOrd="0" presId="urn:microsoft.com/office/officeart/2011/layout/HexagonRadial"/>
    <dgm:cxn modelId="{455880DF-8209-4B2A-B4AE-4E8AE9A017DE}" type="presParOf" srcId="{D3427D59-BDD8-4828-89E8-B0AE4EC33BB8}" destId="{66649E78-7679-49BB-ACE6-1D6BDF5CF01C}" srcOrd="7" destOrd="0" presId="urn:microsoft.com/office/officeart/2011/layout/HexagonRadial"/>
    <dgm:cxn modelId="{F942F493-00D5-424B-8B6B-C5DD7A00878E}" type="presParOf" srcId="{66649E78-7679-49BB-ACE6-1D6BDF5CF01C}" destId="{1AB94337-C5F1-4194-AB05-A82C9E90BF35}" srcOrd="0" destOrd="0" presId="urn:microsoft.com/office/officeart/2011/layout/HexagonRadial"/>
    <dgm:cxn modelId="{F3AAFA5F-676D-415B-A04E-876C87A1E98A}" type="presParOf" srcId="{D3427D59-BDD8-4828-89E8-B0AE4EC33BB8}" destId="{FE74F612-F339-45A0-B027-D2F3FF13D22A}" srcOrd="8" destOrd="0" presId="urn:microsoft.com/office/officeart/2011/layout/HexagonRadial"/>
    <dgm:cxn modelId="{7D4510F4-1AF7-4F0C-90F8-3D5802B7DDE0}" type="presParOf" srcId="{D3427D59-BDD8-4828-89E8-B0AE4EC33BB8}" destId="{340B0801-F57F-436F-AB1D-E6C81A9B0B52}" srcOrd="9" destOrd="0" presId="urn:microsoft.com/office/officeart/2011/layout/HexagonRadial"/>
    <dgm:cxn modelId="{436A9EC6-EB17-473E-84EC-1906B414BFD5}" type="presParOf" srcId="{340B0801-F57F-436F-AB1D-E6C81A9B0B52}" destId="{0A9916C1-6C66-4760-BB2F-DD7D4FB8D3CF}" srcOrd="0" destOrd="0" presId="urn:microsoft.com/office/officeart/2011/layout/HexagonRadial"/>
    <dgm:cxn modelId="{1D7F248C-99AF-4825-996B-A0BE256DE9D9}" type="presParOf" srcId="{D3427D59-BDD8-4828-89E8-B0AE4EC33BB8}" destId="{6F3D169C-AB9D-4240-8D45-2A915F4367B7}" srcOrd="10" destOrd="0" presId="urn:microsoft.com/office/officeart/2011/layout/HexagonRadial"/>
    <dgm:cxn modelId="{F57F744B-F55C-4D87-9373-D79C8873D59A}" type="presParOf" srcId="{D3427D59-BDD8-4828-89E8-B0AE4EC33BB8}" destId="{96EAD011-FF29-43DD-BEC0-A37774677D27}" srcOrd="11" destOrd="0" presId="urn:microsoft.com/office/officeart/2011/layout/HexagonRadial"/>
    <dgm:cxn modelId="{343B20AC-01E7-4CF4-9642-F3A901F924DC}" type="presParOf" srcId="{96EAD011-FF29-43DD-BEC0-A37774677D27}" destId="{A4A0D0FD-1B95-49FE-AFDE-938D9283151D}" srcOrd="0" destOrd="0" presId="urn:microsoft.com/office/officeart/2011/layout/HexagonRadial"/>
    <dgm:cxn modelId="{4D345832-3197-46B1-997C-91C20242DB8F}" type="presParOf" srcId="{D3427D59-BDD8-4828-89E8-B0AE4EC33BB8}" destId="{F7A96AA6-F513-4E9B-AFBF-A0FEC187EA77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29AB4F-F3C8-4036-9E40-99D18869C8C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B0470366-2310-4511-A65E-89CE71ACF1E5}">
      <dgm:prSet phldrT="[Text]"/>
      <dgm:spPr/>
      <dgm:t>
        <a:bodyPr/>
        <a:lstStyle/>
        <a:p>
          <a:r>
            <a:rPr lang="mn-MN" dirty="0" smtClean="0"/>
            <a:t>Орон нутгийн удирдлага /ЗДТГ, г.м./</a:t>
          </a:r>
          <a:endParaRPr lang="en-US" dirty="0"/>
        </a:p>
      </dgm:t>
    </dgm:pt>
    <dgm:pt modelId="{ABA1348F-0F1F-43CA-A930-960F0EE3CBFE}" type="parTrans" cxnId="{C50686AE-8879-46E7-BF1C-6888983F56D1}">
      <dgm:prSet/>
      <dgm:spPr/>
      <dgm:t>
        <a:bodyPr/>
        <a:lstStyle/>
        <a:p>
          <a:endParaRPr lang="en-US"/>
        </a:p>
      </dgm:t>
    </dgm:pt>
    <dgm:pt modelId="{648A2B86-9E6C-4531-B5CC-2EB207467F3B}" type="sibTrans" cxnId="{C50686AE-8879-46E7-BF1C-6888983F56D1}">
      <dgm:prSet/>
      <dgm:spPr/>
      <dgm:t>
        <a:bodyPr/>
        <a:lstStyle/>
        <a:p>
          <a:endParaRPr lang="en-US"/>
        </a:p>
      </dgm:t>
    </dgm:pt>
    <dgm:pt modelId="{A9343C37-483B-41BC-B6C1-EF2A04762962}">
      <dgm:prSet phldrT="[Text]"/>
      <dgm:spPr/>
      <dgm:t>
        <a:bodyPr/>
        <a:lstStyle/>
        <a:p>
          <a:r>
            <a:rPr lang="mn-MN" dirty="0" smtClean="0"/>
            <a:t>ИНБ</a:t>
          </a:r>
          <a:endParaRPr lang="en-US" dirty="0"/>
        </a:p>
      </dgm:t>
    </dgm:pt>
    <dgm:pt modelId="{9CAEF501-01C9-4558-BFB6-EC1082044D42}" type="parTrans" cxnId="{2850D1BD-BEBB-4D37-BC44-CC71F98B8695}">
      <dgm:prSet/>
      <dgm:spPr/>
      <dgm:t>
        <a:bodyPr/>
        <a:lstStyle/>
        <a:p>
          <a:endParaRPr lang="en-US"/>
        </a:p>
      </dgm:t>
    </dgm:pt>
    <dgm:pt modelId="{825A24E6-7F3C-4AC1-8FDB-098978767C63}" type="sibTrans" cxnId="{2850D1BD-BEBB-4D37-BC44-CC71F98B8695}">
      <dgm:prSet/>
      <dgm:spPr/>
      <dgm:t>
        <a:bodyPr/>
        <a:lstStyle/>
        <a:p>
          <a:endParaRPr lang="en-US"/>
        </a:p>
      </dgm:t>
    </dgm:pt>
    <dgm:pt modelId="{2873179C-01E3-4C72-9687-9B1FAB6271E2}">
      <dgm:prSet phldrT="[Text]"/>
      <dgm:spPr/>
      <dgm:t>
        <a:bodyPr/>
        <a:lstStyle/>
        <a:p>
          <a:r>
            <a:rPr lang="mn-MN" dirty="0" smtClean="0"/>
            <a:t>Төрийн байгууллага</a:t>
          </a:r>
          <a:endParaRPr lang="en-US" dirty="0"/>
        </a:p>
      </dgm:t>
    </dgm:pt>
    <dgm:pt modelId="{EF139FE6-C5A3-4042-8119-31DB813AFA02}" type="parTrans" cxnId="{7932C604-DEA6-460E-AC0C-60080E251919}">
      <dgm:prSet/>
      <dgm:spPr/>
      <dgm:t>
        <a:bodyPr/>
        <a:lstStyle/>
        <a:p>
          <a:endParaRPr lang="en-US"/>
        </a:p>
      </dgm:t>
    </dgm:pt>
    <dgm:pt modelId="{9AE39070-9AE8-4229-9E2D-34F0094B59D8}" type="sibTrans" cxnId="{7932C604-DEA6-460E-AC0C-60080E251919}">
      <dgm:prSet/>
      <dgm:spPr/>
      <dgm:t>
        <a:bodyPr/>
        <a:lstStyle/>
        <a:p>
          <a:endParaRPr lang="en-US"/>
        </a:p>
      </dgm:t>
    </dgm:pt>
    <dgm:pt modelId="{718C38C8-14C9-4ADB-8DD3-4EF594E8893A}" type="pres">
      <dgm:prSet presAssocID="{E929AB4F-F3C8-4036-9E40-99D18869C8C4}" presName="Name0" presStyleCnt="0">
        <dgm:presLayoutVars>
          <dgm:chMax val="7"/>
          <dgm:dir/>
          <dgm:resizeHandles val="exact"/>
        </dgm:presLayoutVars>
      </dgm:prSet>
      <dgm:spPr/>
    </dgm:pt>
    <dgm:pt modelId="{0F4332D0-3E45-4E45-A945-32E71BD3B366}" type="pres">
      <dgm:prSet presAssocID="{E929AB4F-F3C8-4036-9E40-99D18869C8C4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5BCBE-405B-47B5-8041-20B3B2C6BFCF}" type="pres">
      <dgm:prSet presAssocID="{E929AB4F-F3C8-4036-9E40-99D18869C8C4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47F66-9D17-43D1-8B01-C9BD8E0E300A}" type="pres">
      <dgm:prSet presAssocID="{E929AB4F-F3C8-4036-9E40-99D18869C8C4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50D1BD-BEBB-4D37-BC44-CC71F98B8695}" srcId="{E929AB4F-F3C8-4036-9E40-99D18869C8C4}" destId="{A9343C37-483B-41BC-B6C1-EF2A04762962}" srcOrd="1" destOrd="0" parTransId="{9CAEF501-01C9-4558-BFB6-EC1082044D42}" sibTransId="{825A24E6-7F3C-4AC1-8FDB-098978767C63}"/>
    <dgm:cxn modelId="{7932C604-DEA6-460E-AC0C-60080E251919}" srcId="{E929AB4F-F3C8-4036-9E40-99D18869C8C4}" destId="{2873179C-01E3-4C72-9687-9B1FAB6271E2}" srcOrd="2" destOrd="0" parTransId="{EF139FE6-C5A3-4042-8119-31DB813AFA02}" sibTransId="{9AE39070-9AE8-4229-9E2D-34F0094B59D8}"/>
    <dgm:cxn modelId="{EAD6777E-7F52-4ECF-8274-53F562A6B2E4}" type="presOf" srcId="{B0470366-2310-4511-A65E-89CE71ACF1E5}" destId="{0F4332D0-3E45-4E45-A945-32E71BD3B366}" srcOrd="0" destOrd="0" presId="urn:microsoft.com/office/officeart/2005/8/layout/rings+Icon"/>
    <dgm:cxn modelId="{23D7F631-A5F2-438D-903B-E28550102E82}" type="presOf" srcId="{2873179C-01E3-4C72-9687-9B1FAB6271E2}" destId="{9FE47F66-9D17-43D1-8B01-C9BD8E0E300A}" srcOrd="0" destOrd="0" presId="urn:microsoft.com/office/officeart/2005/8/layout/rings+Icon"/>
    <dgm:cxn modelId="{DFD9E3B2-276E-436B-909E-03293595CCAE}" type="presOf" srcId="{E929AB4F-F3C8-4036-9E40-99D18869C8C4}" destId="{718C38C8-14C9-4ADB-8DD3-4EF594E8893A}" srcOrd="0" destOrd="0" presId="urn:microsoft.com/office/officeart/2005/8/layout/rings+Icon"/>
    <dgm:cxn modelId="{C50686AE-8879-46E7-BF1C-6888983F56D1}" srcId="{E929AB4F-F3C8-4036-9E40-99D18869C8C4}" destId="{B0470366-2310-4511-A65E-89CE71ACF1E5}" srcOrd="0" destOrd="0" parTransId="{ABA1348F-0F1F-43CA-A930-960F0EE3CBFE}" sibTransId="{648A2B86-9E6C-4531-B5CC-2EB207467F3B}"/>
    <dgm:cxn modelId="{271586CD-FB84-4457-AE4D-CE5AB97F3D62}" type="presOf" srcId="{A9343C37-483B-41BC-B6C1-EF2A04762962}" destId="{A575BCBE-405B-47B5-8041-20B3B2C6BFCF}" srcOrd="0" destOrd="0" presId="urn:microsoft.com/office/officeart/2005/8/layout/rings+Icon"/>
    <dgm:cxn modelId="{FD4FAFAA-9B38-4940-9346-45E9C1DD4C10}" type="presParOf" srcId="{718C38C8-14C9-4ADB-8DD3-4EF594E8893A}" destId="{0F4332D0-3E45-4E45-A945-32E71BD3B366}" srcOrd="0" destOrd="0" presId="urn:microsoft.com/office/officeart/2005/8/layout/rings+Icon"/>
    <dgm:cxn modelId="{EC7B57D0-1CD2-4859-8359-F42CCEB0DC66}" type="presParOf" srcId="{718C38C8-14C9-4ADB-8DD3-4EF594E8893A}" destId="{A575BCBE-405B-47B5-8041-20B3B2C6BFCF}" srcOrd="1" destOrd="0" presId="urn:microsoft.com/office/officeart/2005/8/layout/rings+Icon"/>
    <dgm:cxn modelId="{DE78304C-6E05-496F-A600-E00AD14971CD}" type="presParOf" srcId="{718C38C8-14C9-4ADB-8DD3-4EF594E8893A}" destId="{9FE47F66-9D17-43D1-8B01-C9BD8E0E300A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29AB4F-F3C8-4036-9E40-99D18869C8C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</dgm:pt>
    <dgm:pt modelId="{B0470366-2310-4511-A65E-89CE71ACF1E5}">
      <dgm:prSet phldrT="[Text]"/>
      <dgm:spPr/>
      <dgm:t>
        <a:bodyPr/>
        <a:lstStyle/>
        <a:p>
          <a:r>
            <a:rPr lang="mn-MN" dirty="0" smtClean="0"/>
            <a:t>Орон нутгийн удирдлага /ЗДТГ, г.м./</a:t>
          </a:r>
          <a:endParaRPr lang="en-US" dirty="0"/>
        </a:p>
      </dgm:t>
    </dgm:pt>
    <dgm:pt modelId="{ABA1348F-0F1F-43CA-A930-960F0EE3CBFE}" type="parTrans" cxnId="{C50686AE-8879-46E7-BF1C-6888983F56D1}">
      <dgm:prSet/>
      <dgm:spPr/>
      <dgm:t>
        <a:bodyPr/>
        <a:lstStyle/>
        <a:p>
          <a:endParaRPr lang="en-US"/>
        </a:p>
      </dgm:t>
    </dgm:pt>
    <dgm:pt modelId="{648A2B86-9E6C-4531-B5CC-2EB207467F3B}" type="sibTrans" cxnId="{C50686AE-8879-46E7-BF1C-6888983F56D1}">
      <dgm:prSet/>
      <dgm:spPr/>
      <dgm:t>
        <a:bodyPr/>
        <a:lstStyle/>
        <a:p>
          <a:endParaRPr lang="en-US"/>
        </a:p>
      </dgm:t>
    </dgm:pt>
    <dgm:pt modelId="{A9343C37-483B-41BC-B6C1-EF2A04762962}">
      <dgm:prSet phldrT="[Text]"/>
      <dgm:spPr/>
      <dgm:t>
        <a:bodyPr/>
        <a:lstStyle/>
        <a:p>
          <a:r>
            <a:rPr lang="mn-MN" dirty="0" smtClean="0"/>
            <a:t>ИНБ</a:t>
          </a:r>
          <a:endParaRPr lang="en-US" dirty="0"/>
        </a:p>
      </dgm:t>
    </dgm:pt>
    <dgm:pt modelId="{9CAEF501-01C9-4558-BFB6-EC1082044D42}" type="parTrans" cxnId="{2850D1BD-BEBB-4D37-BC44-CC71F98B8695}">
      <dgm:prSet/>
      <dgm:spPr/>
      <dgm:t>
        <a:bodyPr/>
        <a:lstStyle/>
        <a:p>
          <a:endParaRPr lang="en-US"/>
        </a:p>
      </dgm:t>
    </dgm:pt>
    <dgm:pt modelId="{825A24E6-7F3C-4AC1-8FDB-098978767C63}" type="sibTrans" cxnId="{2850D1BD-BEBB-4D37-BC44-CC71F98B8695}">
      <dgm:prSet/>
      <dgm:spPr/>
      <dgm:t>
        <a:bodyPr/>
        <a:lstStyle/>
        <a:p>
          <a:endParaRPr lang="en-US"/>
        </a:p>
      </dgm:t>
    </dgm:pt>
    <dgm:pt modelId="{2873179C-01E3-4C72-9687-9B1FAB6271E2}">
      <dgm:prSet phldrT="[Text]"/>
      <dgm:spPr/>
      <dgm:t>
        <a:bodyPr/>
        <a:lstStyle/>
        <a:p>
          <a:r>
            <a:rPr lang="mn-MN" dirty="0" smtClean="0"/>
            <a:t>Төрийн байгууллага</a:t>
          </a:r>
          <a:endParaRPr lang="en-US" dirty="0"/>
        </a:p>
      </dgm:t>
    </dgm:pt>
    <dgm:pt modelId="{EF139FE6-C5A3-4042-8119-31DB813AFA02}" type="parTrans" cxnId="{7932C604-DEA6-460E-AC0C-60080E251919}">
      <dgm:prSet/>
      <dgm:spPr/>
      <dgm:t>
        <a:bodyPr/>
        <a:lstStyle/>
        <a:p>
          <a:endParaRPr lang="en-US"/>
        </a:p>
      </dgm:t>
    </dgm:pt>
    <dgm:pt modelId="{9AE39070-9AE8-4229-9E2D-34F0094B59D8}" type="sibTrans" cxnId="{7932C604-DEA6-460E-AC0C-60080E251919}">
      <dgm:prSet/>
      <dgm:spPr/>
      <dgm:t>
        <a:bodyPr/>
        <a:lstStyle/>
        <a:p>
          <a:endParaRPr lang="en-US"/>
        </a:p>
      </dgm:t>
    </dgm:pt>
    <dgm:pt modelId="{D81EE1FA-9949-466C-BE5D-FD483A361A6F}">
      <dgm:prSet/>
      <dgm:spPr/>
      <dgm:t>
        <a:bodyPr/>
        <a:lstStyle/>
        <a:p>
          <a:r>
            <a:rPr lang="mn-MN" dirty="0" smtClean="0"/>
            <a:t>Сургууль</a:t>
          </a:r>
          <a:endParaRPr lang="en-US" dirty="0"/>
        </a:p>
      </dgm:t>
    </dgm:pt>
    <dgm:pt modelId="{F76382DE-F932-4A28-9244-87CD2EC49DD6}" type="parTrans" cxnId="{C1595BD0-E065-4604-95E3-C9A94B909EAC}">
      <dgm:prSet/>
      <dgm:spPr/>
      <dgm:t>
        <a:bodyPr/>
        <a:lstStyle/>
        <a:p>
          <a:endParaRPr lang="en-US"/>
        </a:p>
      </dgm:t>
    </dgm:pt>
    <dgm:pt modelId="{4221A4B0-08EA-46C3-B196-1962FEF8BE34}" type="sibTrans" cxnId="{C1595BD0-E065-4604-95E3-C9A94B909EAC}">
      <dgm:prSet/>
      <dgm:spPr/>
      <dgm:t>
        <a:bodyPr/>
        <a:lstStyle/>
        <a:p>
          <a:endParaRPr lang="en-US"/>
        </a:p>
      </dgm:t>
    </dgm:pt>
    <dgm:pt modelId="{73D96577-7F6A-439C-A885-3179E0C10D4F}">
      <dgm:prSet/>
      <dgm:spPr/>
      <dgm:t>
        <a:bodyPr/>
        <a:lstStyle/>
        <a:p>
          <a:r>
            <a:rPr lang="mn-MN" dirty="0" smtClean="0"/>
            <a:t>Багш</a:t>
          </a:r>
          <a:endParaRPr lang="en-US" dirty="0"/>
        </a:p>
      </dgm:t>
    </dgm:pt>
    <dgm:pt modelId="{807EF214-1D62-45CB-A928-9FD1FAA2122F}" type="parTrans" cxnId="{26AB682E-8277-457D-86AB-153C1FA3B1BB}">
      <dgm:prSet/>
      <dgm:spPr/>
      <dgm:t>
        <a:bodyPr/>
        <a:lstStyle/>
        <a:p>
          <a:endParaRPr lang="en-US"/>
        </a:p>
      </dgm:t>
    </dgm:pt>
    <dgm:pt modelId="{4A70CCD1-4CAE-4CBD-A244-1843E341310D}" type="sibTrans" cxnId="{26AB682E-8277-457D-86AB-153C1FA3B1BB}">
      <dgm:prSet/>
      <dgm:spPr/>
      <dgm:t>
        <a:bodyPr/>
        <a:lstStyle/>
        <a:p>
          <a:endParaRPr lang="en-US"/>
        </a:p>
      </dgm:t>
    </dgm:pt>
    <dgm:pt modelId="{BAFBA339-2A96-4012-B21D-0E2E54DCA436}">
      <dgm:prSet/>
      <dgm:spPr/>
      <dgm:t>
        <a:bodyPr/>
        <a:lstStyle/>
        <a:p>
          <a:r>
            <a:rPr lang="mn-MN" dirty="0" smtClean="0"/>
            <a:t>Эцэг эх</a:t>
          </a:r>
          <a:endParaRPr lang="en-US" dirty="0"/>
        </a:p>
      </dgm:t>
    </dgm:pt>
    <dgm:pt modelId="{DFAA9856-41BA-4EB7-9B8D-3B2065140F79}" type="parTrans" cxnId="{1C3186ED-0A33-49E5-9A53-35E2BE58F4FC}">
      <dgm:prSet/>
      <dgm:spPr/>
      <dgm:t>
        <a:bodyPr/>
        <a:lstStyle/>
        <a:p>
          <a:endParaRPr lang="en-US"/>
        </a:p>
      </dgm:t>
    </dgm:pt>
    <dgm:pt modelId="{F3B8E111-4912-45FB-A19A-0E568EA9C9AF}" type="sibTrans" cxnId="{1C3186ED-0A33-49E5-9A53-35E2BE58F4FC}">
      <dgm:prSet/>
      <dgm:spPr/>
      <dgm:t>
        <a:bodyPr/>
        <a:lstStyle/>
        <a:p>
          <a:endParaRPr lang="en-US"/>
        </a:p>
      </dgm:t>
    </dgm:pt>
    <dgm:pt modelId="{36336876-7630-4188-88E4-A4831967992B}">
      <dgm:prSet/>
      <dgm:spPr/>
      <dgm:t>
        <a:bodyPr/>
        <a:lstStyle/>
        <a:p>
          <a:r>
            <a:rPr lang="mn-MN" dirty="0" smtClean="0"/>
            <a:t>Иргэд</a:t>
          </a:r>
          <a:endParaRPr lang="en-US" dirty="0"/>
        </a:p>
      </dgm:t>
    </dgm:pt>
    <dgm:pt modelId="{B1B56BA6-A9A4-469F-9425-C8074E6A9900}" type="parTrans" cxnId="{1860CC7E-AE67-481B-B7C2-8EAF263081E4}">
      <dgm:prSet/>
      <dgm:spPr/>
      <dgm:t>
        <a:bodyPr/>
        <a:lstStyle/>
        <a:p>
          <a:endParaRPr lang="en-US"/>
        </a:p>
      </dgm:t>
    </dgm:pt>
    <dgm:pt modelId="{9D10E64D-A92A-4018-B1CF-5DB44B041F8A}" type="sibTrans" cxnId="{1860CC7E-AE67-481B-B7C2-8EAF263081E4}">
      <dgm:prSet/>
      <dgm:spPr/>
      <dgm:t>
        <a:bodyPr/>
        <a:lstStyle/>
        <a:p>
          <a:endParaRPr lang="en-US"/>
        </a:p>
      </dgm:t>
    </dgm:pt>
    <dgm:pt modelId="{718C38C8-14C9-4ADB-8DD3-4EF594E8893A}" type="pres">
      <dgm:prSet presAssocID="{E929AB4F-F3C8-4036-9E40-99D18869C8C4}" presName="Name0" presStyleCnt="0">
        <dgm:presLayoutVars>
          <dgm:chMax val="7"/>
          <dgm:dir/>
          <dgm:resizeHandles val="exact"/>
        </dgm:presLayoutVars>
      </dgm:prSet>
      <dgm:spPr/>
    </dgm:pt>
    <dgm:pt modelId="{0F4332D0-3E45-4E45-A945-32E71BD3B366}" type="pres">
      <dgm:prSet presAssocID="{E929AB4F-F3C8-4036-9E40-99D18869C8C4}" presName="ellipse1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75BCBE-405B-47B5-8041-20B3B2C6BFCF}" type="pres">
      <dgm:prSet presAssocID="{E929AB4F-F3C8-4036-9E40-99D18869C8C4}" presName="ellipse2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47F66-9D17-43D1-8B01-C9BD8E0E300A}" type="pres">
      <dgm:prSet presAssocID="{E929AB4F-F3C8-4036-9E40-99D18869C8C4}" presName="ellipse3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24296-E60D-4085-8A75-101B8EAC3F0F}" type="pres">
      <dgm:prSet presAssocID="{E929AB4F-F3C8-4036-9E40-99D18869C8C4}" presName="ellipse4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D2684-D26C-49E5-9973-4F057800457E}" type="pres">
      <dgm:prSet presAssocID="{E929AB4F-F3C8-4036-9E40-99D18869C8C4}" presName="ellipse5" presStyleLbl="vennNode1" presStyleIdx="4" presStyleCnt="7" custScaleX="67486" custScaleY="69468" custLinFactNeighborX="8769" custLinFactNeighborY="93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ADFFD-E82B-44CF-A807-D519B2B6AD12}" type="pres">
      <dgm:prSet presAssocID="{E929AB4F-F3C8-4036-9E40-99D18869C8C4}" presName="ellipse6" presStyleLbl="vennNode1" presStyleIdx="5" presStyleCnt="7" custScaleX="65408" custScaleY="65473" custLinFactNeighborX="-83457" custLinFactNeighborY="60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543FC-9A64-41B8-AAFA-6993DA9FC6F4}" type="pres">
      <dgm:prSet presAssocID="{E929AB4F-F3C8-4036-9E40-99D18869C8C4}" presName="ellipse7" presStyleLbl="vennNode1" presStyleIdx="6" presStyleCnt="7" custScaleX="91607" custScaleY="84168" custLinFactX="-100000" custLinFactY="35251" custLinFactNeighborX="-11457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32C604-DEA6-460E-AC0C-60080E251919}" srcId="{E929AB4F-F3C8-4036-9E40-99D18869C8C4}" destId="{2873179C-01E3-4C72-9687-9B1FAB6271E2}" srcOrd="2" destOrd="0" parTransId="{EF139FE6-C5A3-4042-8119-31DB813AFA02}" sibTransId="{9AE39070-9AE8-4229-9E2D-34F0094B59D8}"/>
    <dgm:cxn modelId="{26AB682E-8277-457D-86AB-153C1FA3B1BB}" srcId="{E929AB4F-F3C8-4036-9E40-99D18869C8C4}" destId="{73D96577-7F6A-439C-A885-3179E0C10D4F}" srcOrd="4" destOrd="0" parTransId="{807EF214-1D62-45CB-A928-9FD1FAA2122F}" sibTransId="{4A70CCD1-4CAE-4CBD-A244-1843E341310D}"/>
    <dgm:cxn modelId="{80FC795E-1546-4009-A00C-327EDF8B08EB}" type="presOf" srcId="{36336876-7630-4188-88E4-A4831967992B}" destId="{579543FC-9A64-41B8-AAFA-6993DA9FC6F4}" srcOrd="0" destOrd="0" presId="urn:microsoft.com/office/officeart/2005/8/layout/rings+Icon"/>
    <dgm:cxn modelId="{E82085C6-A5EF-4FDD-BC2F-17F06A110C7D}" type="presOf" srcId="{2873179C-01E3-4C72-9687-9B1FAB6271E2}" destId="{9FE47F66-9D17-43D1-8B01-C9BD8E0E300A}" srcOrd="0" destOrd="0" presId="urn:microsoft.com/office/officeart/2005/8/layout/rings+Icon"/>
    <dgm:cxn modelId="{9F416541-2E4B-48E3-BB3D-B688707FCC11}" type="presOf" srcId="{73D96577-7F6A-439C-A885-3179E0C10D4F}" destId="{1EDD2684-D26C-49E5-9973-4F057800457E}" srcOrd="0" destOrd="0" presId="urn:microsoft.com/office/officeart/2005/8/layout/rings+Icon"/>
    <dgm:cxn modelId="{AD5A70BC-24A4-466B-9216-E3EB66FC75F2}" type="presOf" srcId="{D81EE1FA-9949-466C-BE5D-FD483A361A6F}" destId="{D0324296-E60D-4085-8A75-101B8EAC3F0F}" srcOrd="0" destOrd="0" presId="urn:microsoft.com/office/officeart/2005/8/layout/rings+Icon"/>
    <dgm:cxn modelId="{320B2DA2-B227-4F37-A624-AA206CE5BF5B}" type="presOf" srcId="{BAFBA339-2A96-4012-B21D-0E2E54DCA436}" destId="{885ADFFD-E82B-44CF-A807-D519B2B6AD12}" srcOrd="0" destOrd="0" presId="urn:microsoft.com/office/officeart/2005/8/layout/rings+Icon"/>
    <dgm:cxn modelId="{4C65B16E-66EB-46F2-9E14-79F675893529}" type="presOf" srcId="{B0470366-2310-4511-A65E-89CE71ACF1E5}" destId="{0F4332D0-3E45-4E45-A945-32E71BD3B366}" srcOrd="0" destOrd="0" presId="urn:microsoft.com/office/officeart/2005/8/layout/rings+Icon"/>
    <dgm:cxn modelId="{1C3186ED-0A33-49E5-9A53-35E2BE58F4FC}" srcId="{E929AB4F-F3C8-4036-9E40-99D18869C8C4}" destId="{BAFBA339-2A96-4012-B21D-0E2E54DCA436}" srcOrd="5" destOrd="0" parTransId="{DFAA9856-41BA-4EB7-9B8D-3B2065140F79}" sibTransId="{F3B8E111-4912-45FB-A19A-0E568EA9C9AF}"/>
    <dgm:cxn modelId="{35BAFFDA-462A-4C02-8775-106C0C784BAA}" type="presOf" srcId="{E929AB4F-F3C8-4036-9E40-99D18869C8C4}" destId="{718C38C8-14C9-4ADB-8DD3-4EF594E8893A}" srcOrd="0" destOrd="0" presId="urn:microsoft.com/office/officeart/2005/8/layout/rings+Icon"/>
    <dgm:cxn modelId="{2850D1BD-BEBB-4D37-BC44-CC71F98B8695}" srcId="{E929AB4F-F3C8-4036-9E40-99D18869C8C4}" destId="{A9343C37-483B-41BC-B6C1-EF2A04762962}" srcOrd="1" destOrd="0" parTransId="{9CAEF501-01C9-4558-BFB6-EC1082044D42}" sibTransId="{825A24E6-7F3C-4AC1-8FDB-098978767C63}"/>
    <dgm:cxn modelId="{9623D1DB-0331-441F-A02B-6F29C8F4A828}" type="presOf" srcId="{A9343C37-483B-41BC-B6C1-EF2A04762962}" destId="{A575BCBE-405B-47B5-8041-20B3B2C6BFCF}" srcOrd="0" destOrd="0" presId="urn:microsoft.com/office/officeart/2005/8/layout/rings+Icon"/>
    <dgm:cxn modelId="{C50686AE-8879-46E7-BF1C-6888983F56D1}" srcId="{E929AB4F-F3C8-4036-9E40-99D18869C8C4}" destId="{B0470366-2310-4511-A65E-89CE71ACF1E5}" srcOrd="0" destOrd="0" parTransId="{ABA1348F-0F1F-43CA-A930-960F0EE3CBFE}" sibTransId="{648A2B86-9E6C-4531-B5CC-2EB207467F3B}"/>
    <dgm:cxn modelId="{1860CC7E-AE67-481B-B7C2-8EAF263081E4}" srcId="{E929AB4F-F3C8-4036-9E40-99D18869C8C4}" destId="{36336876-7630-4188-88E4-A4831967992B}" srcOrd="6" destOrd="0" parTransId="{B1B56BA6-A9A4-469F-9425-C8074E6A9900}" sibTransId="{9D10E64D-A92A-4018-B1CF-5DB44B041F8A}"/>
    <dgm:cxn modelId="{C1595BD0-E065-4604-95E3-C9A94B909EAC}" srcId="{E929AB4F-F3C8-4036-9E40-99D18869C8C4}" destId="{D81EE1FA-9949-466C-BE5D-FD483A361A6F}" srcOrd="3" destOrd="0" parTransId="{F76382DE-F932-4A28-9244-87CD2EC49DD6}" sibTransId="{4221A4B0-08EA-46C3-B196-1962FEF8BE34}"/>
    <dgm:cxn modelId="{118B1408-F999-47E3-BDAC-C06179AD1117}" type="presParOf" srcId="{718C38C8-14C9-4ADB-8DD3-4EF594E8893A}" destId="{0F4332D0-3E45-4E45-A945-32E71BD3B366}" srcOrd="0" destOrd="0" presId="urn:microsoft.com/office/officeart/2005/8/layout/rings+Icon"/>
    <dgm:cxn modelId="{331AC9F3-527F-4193-B1EA-91658086624B}" type="presParOf" srcId="{718C38C8-14C9-4ADB-8DD3-4EF594E8893A}" destId="{A575BCBE-405B-47B5-8041-20B3B2C6BFCF}" srcOrd="1" destOrd="0" presId="urn:microsoft.com/office/officeart/2005/8/layout/rings+Icon"/>
    <dgm:cxn modelId="{1EBBB7FF-E7B6-4885-B31C-416ADE52E6F2}" type="presParOf" srcId="{718C38C8-14C9-4ADB-8DD3-4EF594E8893A}" destId="{9FE47F66-9D17-43D1-8B01-C9BD8E0E300A}" srcOrd="2" destOrd="0" presId="urn:microsoft.com/office/officeart/2005/8/layout/rings+Icon"/>
    <dgm:cxn modelId="{63F59780-14FE-4A2D-89F6-D207B0AC2A33}" type="presParOf" srcId="{718C38C8-14C9-4ADB-8DD3-4EF594E8893A}" destId="{D0324296-E60D-4085-8A75-101B8EAC3F0F}" srcOrd="3" destOrd="0" presId="urn:microsoft.com/office/officeart/2005/8/layout/rings+Icon"/>
    <dgm:cxn modelId="{F394F961-69E4-4106-89F1-9140AAE1557D}" type="presParOf" srcId="{718C38C8-14C9-4ADB-8DD3-4EF594E8893A}" destId="{1EDD2684-D26C-49E5-9973-4F057800457E}" srcOrd="4" destOrd="0" presId="urn:microsoft.com/office/officeart/2005/8/layout/rings+Icon"/>
    <dgm:cxn modelId="{ACF11901-FB93-4272-8942-A52E719AFF30}" type="presParOf" srcId="{718C38C8-14C9-4ADB-8DD3-4EF594E8893A}" destId="{885ADFFD-E82B-44CF-A807-D519B2B6AD12}" srcOrd="5" destOrd="0" presId="urn:microsoft.com/office/officeart/2005/8/layout/rings+Icon"/>
    <dgm:cxn modelId="{7C158210-47DA-4867-AC6B-BBF85B49F4A0}" type="presParOf" srcId="{718C38C8-14C9-4ADB-8DD3-4EF594E8893A}" destId="{579543FC-9A64-41B8-AAFA-6993DA9FC6F4}" srcOrd="6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79CF68-B3B9-4985-8714-1DB66F18CDCC}">
      <dsp:nvSpPr>
        <dsp:cNvPr id="0" name=""/>
        <dsp:cNvSpPr/>
      </dsp:nvSpPr>
      <dsp:spPr>
        <a:xfrm>
          <a:off x="2033812" y="900565"/>
          <a:ext cx="4819608" cy="302758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b="1" i="1" kern="1200" dirty="0" smtClean="0"/>
            <a:t>Боловсролын засаглалд илүү мэдлэгтэйгээр, бүтээлчээр хамтран оролцсон </a:t>
          </a:r>
          <a:r>
            <a:rPr lang="mn-MN" sz="2200" kern="1200" dirty="0" smtClean="0"/>
            <a:t>тохиолдолд боловсролын салбарын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b="1" i="1" kern="1200" dirty="0" smtClean="0"/>
            <a:t>эгэх хариуцлага </a:t>
          </a:r>
          <a:r>
            <a:rPr lang="mn-MN" sz="2200" kern="1200" dirty="0" smtClean="0"/>
            <a:t>сайжирч, боловсролын үйлчилгээний чанар дээшилнэ </a:t>
          </a:r>
          <a:endParaRPr lang="en-US" sz="2200" kern="1200" dirty="0"/>
        </a:p>
      </dsp:txBody>
      <dsp:txXfrm>
        <a:off x="2739627" y="1343945"/>
        <a:ext cx="3407978" cy="2140829"/>
      </dsp:txXfrm>
    </dsp:sp>
    <dsp:sp modelId="{C3C6E3A6-48A0-4675-A113-A5F063C1058B}">
      <dsp:nvSpPr>
        <dsp:cNvPr id="0" name=""/>
        <dsp:cNvSpPr/>
      </dsp:nvSpPr>
      <dsp:spPr>
        <a:xfrm>
          <a:off x="3236418" y="-72015"/>
          <a:ext cx="2476704" cy="982409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1119853"/>
                <a:satOff val="315"/>
                <a:lumOff val="-451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1119853"/>
                <a:satOff val="315"/>
                <a:lumOff val="-451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Сургуулийн бусад ажилтан </a:t>
          </a:r>
          <a:endParaRPr lang="en-US" sz="1800" b="1" kern="1200" dirty="0"/>
        </a:p>
      </dsp:txBody>
      <dsp:txXfrm>
        <a:off x="3599123" y="71855"/>
        <a:ext cx="1751294" cy="694669"/>
      </dsp:txXfrm>
    </dsp:sp>
    <dsp:sp modelId="{689A8FA5-4D15-46FA-A425-21C57BF4FDF7}">
      <dsp:nvSpPr>
        <dsp:cNvPr id="0" name=""/>
        <dsp:cNvSpPr/>
      </dsp:nvSpPr>
      <dsp:spPr>
        <a:xfrm>
          <a:off x="6122103" y="936103"/>
          <a:ext cx="1823257" cy="124836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2239706"/>
                <a:satOff val="630"/>
                <a:lumOff val="-902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2239706"/>
                <a:satOff val="630"/>
                <a:lumOff val="-902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Багш </a:t>
          </a:r>
          <a:endParaRPr lang="en-US" sz="1800" b="1" kern="1200" dirty="0"/>
        </a:p>
      </dsp:txBody>
      <dsp:txXfrm>
        <a:off x="6389113" y="1118922"/>
        <a:ext cx="1289237" cy="882729"/>
      </dsp:txXfrm>
    </dsp:sp>
    <dsp:sp modelId="{0E9A0878-3755-4B78-B77F-FB8C812C3ABC}">
      <dsp:nvSpPr>
        <dsp:cNvPr id="0" name=""/>
        <dsp:cNvSpPr/>
      </dsp:nvSpPr>
      <dsp:spPr>
        <a:xfrm>
          <a:off x="6179358" y="2724381"/>
          <a:ext cx="1741524" cy="123606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3359558"/>
                <a:satOff val="945"/>
                <a:lumOff val="-1353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3359558"/>
                <a:satOff val="945"/>
                <a:lumOff val="-1353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Эцэг эх </a:t>
          </a:r>
          <a:endParaRPr lang="en-US" sz="1800" b="1" kern="1200" dirty="0"/>
        </a:p>
      </dsp:txBody>
      <dsp:txXfrm>
        <a:off x="6434398" y="2905398"/>
        <a:ext cx="1231444" cy="874027"/>
      </dsp:txXfrm>
    </dsp:sp>
    <dsp:sp modelId="{F6FB950F-2FF6-4FFC-96E2-AFEB548E7B62}">
      <dsp:nvSpPr>
        <dsp:cNvPr id="0" name=""/>
        <dsp:cNvSpPr/>
      </dsp:nvSpPr>
      <dsp:spPr>
        <a:xfrm>
          <a:off x="3510634" y="3988802"/>
          <a:ext cx="1865964" cy="97404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4479411"/>
                <a:satOff val="1259"/>
                <a:lumOff val="-180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4479411"/>
                <a:satOff val="1259"/>
                <a:lumOff val="-180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Сурагчид </a:t>
          </a:r>
          <a:endParaRPr lang="en-US" sz="1800" b="1" kern="1200" dirty="0"/>
        </a:p>
      </dsp:txBody>
      <dsp:txXfrm>
        <a:off x="3783898" y="4131447"/>
        <a:ext cx="1319436" cy="688751"/>
      </dsp:txXfrm>
    </dsp:sp>
    <dsp:sp modelId="{F2429553-0D70-4F6C-87AF-579588CCAE52}">
      <dsp:nvSpPr>
        <dsp:cNvPr id="0" name=""/>
        <dsp:cNvSpPr/>
      </dsp:nvSpPr>
      <dsp:spPr>
        <a:xfrm>
          <a:off x="796673" y="2665200"/>
          <a:ext cx="2038261" cy="99042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5599264"/>
                <a:satOff val="1574"/>
                <a:lumOff val="-2255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5599264"/>
                <a:satOff val="1574"/>
                <a:lumOff val="-2255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Төрийн албан хаагчид </a:t>
          </a:r>
          <a:endParaRPr lang="en-US" sz="1800" b="1" kern="1200" dirty="0"/>
        </a:p>
      </dsp:txBody>
      <dsp:txXfrm>
        <a:off x="1095169" y="2810245"/>
        <a:ext cx="1441269" cy="700337"/>
      </dsp:txXfrm>
    </dsp:sp>
    <dsp:sp modelId="{0F6D0C2F-CD09-487A-9CD7-02AE7839E30B}">
      <dsp:nvSpPr>
        <dsp:cNvPr id="0" name=""/>
        <dsp:cNvSpPr/>
      </dsp:nvSpPr>
      <dsp:spPr>
        <a:xfrm>
          <a:off x="585653" y="1047658"/>
          <a:ext cx="2171789" cy="971907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6719117"/>
                <a:satOff val="1889"/>
                <a:lumOff val="-2706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alpha val="50000"/>
                <a:hueOff val="6719117"/>
                <a:satOff val="1889"/>
                <a:lumOff val="-2706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/>
            <a:t>Сургуулийн удирдах ажилтан</a:t>
          </a:r>
          <a:endParaRPr lang="en-US" sz="1800" b="1" kern="1200" dirty="0"/>
        </a:p>
      </dsp:txBody>
      <dsp:txXfrm>
        <a:off x="903704" y="1189990"/>
        <a:ext cx="1535687" cy="687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4BF9F-84A9-4104-AFE0-8F5AA035C8A1}">
      <dsp:nvSpPr>
        <dsp:cNvPr id="0" name=""/>
        <dsp:cNvSpPr/>
      </dsp:nvSpPr>
      <dsp:spPr>
        <a:xfrm>
          <a:off x="2024105" y="-482693"/>
          <a:ext cx="3680444" cy="3680444"/>
        </a:xfrm>
        <a:prstGeom prst="circularArrow">
          <a:avLst>
            <a:gd name="adj1" fmla="val 4668"/>
            <a:gd name="adj2" fmla="val 272909"/>
            <a:gd name="adj3" fmla="val 12023503"/>
            <a:gd name="adj4" fmla="val 18613605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F9956-9C6A-4E60-8CF0-FB3354F793FE}">
      <dsp:nvSpPr>
        <dsp:cNvPr id="0" name=""/>
        <dsp:cNvSpPr/>
      </dsp:nvSpPr>
      <dsp:spPr>
        <a:xfrm>
          <a:off x="2420938" y="180982"/>
          <a:ext cx="2886777" cy="6926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solidFill>
                <a:srgbClr val="004C52"/>
              </a:solidFill>
            </a:rPr>
            <a:t>Тодорхойлох </a:t>
          </a:r>
          <a:endParaRPr lang="en-US" sz="2800" kern="1200" dirty="0">
            <a:solidFill>
              <a:srgbClr val="004C52"/>
            </a:solidFill>
          </a:endParaRPr>
        </a:p>
      </dsp:txBody>
      <dsp:txXfrm>
        <a:off x="2454751" y="214795"/>
        <a:ext cx="2819151" cy="625040"/>
      </dsp:txXfrm>
    </dsp:sp>
    <dsp:sp modelId="{EB48DFF6-F6C0-441D-AB0D-5B1BA1C7E0A6}">
      <dsp:nvSpPr>
        <dsp:cNvPr id="0" name=""/>
        <dsp:cNvSpPr/>
      </dsp:nvSpPr>
      <dsp:spPr>
        <a:xfrm>
          <a:off x="4360006" y="1307965"/>
          <a:ext cx="2675898" cy="9377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solidFill>
                <a:srgbClr val="004C52"/>
              </a:solidFill>
            </a:rPr>
            <a:t>Боловсруулах</a:t>
          </a:r>
          <a:r>
            <a:rPr lang="mn-MN" sz="2800" kern="1200" dirty="0"/>
            <a:t> </a:t>
          </a:r>
          <a:endParaRPr lang="en-US" sz="2800" kern="1200" dirty="0"/>
        </a:p>
      </dsp:txBody>
      <dsp:txXfrm>
        <a:off x="4405781" y="1353740"/>
        <a:ext cx="2584348" cy="846156"/>
      </dsp:txXfrm>
    </dsp:sp>
    <dsp:sp modelId="{024EB0E9-E584-4089-A506-E8B8C3538F6B}">
      <dsp:nvSpPr>
        <dsp:cNvPr id="0" name=""/>
        <dsp:cNvSpPr/>
      </dsp:nvSpPr>
      <dsp:spPr>
        <a:xfrm>
          <a:off x="2662325" y="2675450"/>
          <a:ext cx="2404005" cy="989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solidFill>
                <a:srgbClr val="004C52"/>
              </a:solidFill>
            </a:rPr>
            <a:t>Шийдвэр гаргах</a:t>
          </a:r>
          <a:r>
            <a:rPr lang="mn-MN" sz="2800" kern="1200" dirty="0"/>
            <a:t> </a:t>
          </a:r>
          <a:endParaRPr lang="en-US" sz="2800" kern="1200" dirty="0"/>
        </a:p>
      </dsp:txBody>
      <dsp:txXfrm>
        <a:off x="2710644" y="2723769"/>
        <a:ext cx="2307367" cy="893187"/>
      </dsp:txXfrm>
    </dsp:sp>
    <dsp:sp modelId="{4D83EE1A-2776-44D2-AC6E-312DC487ABA4}">
      <dsp:nvSpPr>
        <dsp:cNvPr id="0" name=""/>
        <dsp:cNvSpPr/>
      </dsp:nvSpPr>
      <dsp:spPr>
        <a:xfrm>
          <a:off x="769664" y="1361018"/>
          <a:ext cx="2723497" cy="9756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kern="1200" dirty="0">
              <a:solidFill>
                <a:srgbClr val="004C52"/>
              </a:solidFill>
            </a:rPr>
            <a:t>Хэрэгжилтийг хянах</a:t>
          </a:r>
          <a:endParaRPr lang="en-US" sz="2800" kern="1200" dirty="0">
            <a:solidFill>
              <a:srgbClr val="004C52"/>
            </a:solidFill>
          </a:endParaRPr>
        </a:p>
      </dsp:txBody>
      <dsp:txXfrm>
        <a:off x="817291" y="1408645"/>
        <a:ext cx="2628243" cy="880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5F76D-59AB-475C-BF7D-062289D9959C}">
      <dsp:nvSpPr>
        <dsp:cNvPr id="0" name=""/>
        <dsp:cNvSpPr/>
      </dsp:nvSpPr>
      <dsp:spPr>
        <a:xfrm>
          <a:off x="1427176" y="305733"/>
          <a:ext cx="3017589" cy="3017589"/>
        </a:xfrm>
        <a:prstGeom prst="pie">
          <a:avLst>
            <a:gd name="adj1" fmla="val 16200000"/>
            <a:gd name="adj2" fmla="val 1800000"/>
          </a:avLst>
        </a:prstGeom>
        <a:solidFill>
          <a:srgbClr val="FFFF00"/>
        </a:solidFill>
        <a:ln w="25400" cap="flat" cmpd="sng" algn="ctr">
          <a:solidFill>
            <a:srgbClr val="004C5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b="1" kern="1200" dirty="0">
              <a:solidFill>
                <a:schemeClr val="tx1"/>
              </a:solidFill>
            </a:rPr>
            <a:t>Сэтгэл зүй </a:t>
          </a:r>
        </a:p>
      </dsp:txBody>
      <dsp:txXfrm>
        <a:off x="3067810" y="862550"/>
        <a:ext cx="1023824" cy="1005863"/>
      </dsp:txXfrm>
    </dsp:sp>
    <dsp:sp modelId="{B8295EF6-03AE-4EB6-A470-64170D50D289}">
      <dsp:nvSpPr>
        <dsp:cNvPr id="0" name=""/>
        <dsp:cNvSpPr/>
      </dsp:nvSpPr>
      <dsp:spPr>
        <a:xfrm>
          <a:off x="1427183" y="305739"/>
          <a:ext cx="3017589" cy="3017589"/>
        </a:xfrm>
        <a:prstGeom prst="pie">
          <a:avLst>
            <a:gd name="adj1" fmla="val 1800000"/>
            <a:gd name="adj2" fmla="val 9000000"/>
          </a:avLst>
        </a:prstGeom>
        <a:solidFill>
          <a:srgbClr val="00AE9D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100" b="1" kern="1200" dirty="0">
              <a:solidFill>
                <a:schemeClr val="tx1"/>
              </a:solidFill>
            </a:rPr>
            <a:t>Материаллаг</a:t>
          </a:r>
          <a:r>
            <a:rPr lang="mn-MN" sz="2800" b="1" kern="1200" dirty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253427" y="2209694"/>
        <a:ext cx="1365099" cy="934015"/>
      </dsp:txXfrm>
    </dsp:sp>
    <dsp:sp modelId="{69300B87-F478-4D91-8D59-833CCDF1B965}">
      <dsp:nvSpPr>
        <dsp:cNvPr id="0" name=""/>
        <dsp:cNvSpPr/>
      </dsp:nvSpPr>
      <dsp:spPr>
        <a:xfrm>
          <a:off x="1427183" y="305739"/>
          <a:ext cx="3017589" cy="3017589"/>
        </a:xfrm>
        <a:prstGeom prst="pie">
          <a:avLst>
            <a:gd name="adj1" fmla="val 9000000"/>
            <a:gd name="adj2" fmla="val 16200000"/>
          </a:avLst>
        </a:prstGeom>
        <a:solidFill>
          <a:srgbClr val="ABE33F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200" b="1" kern="1200" dirty="0">
              <a:solidFill>
                <a:srgbClr val="004C52"/>
              </a:solidFill>
            </a:rPr>
            <a:t>Засаглал</a:t>
          </a:r>
          <a:r>
            <a:rPr lang="mn-MN" sz="2800" b="1" kern="1200" dirty="0">
              <a:solidFill>
                <a:srgbClr val="004C52"/>
              </a:solidFill>
            </a:rPr>
            <a:t> </a:t>
          </a:r>
          <a:endParaRPr lang="en-US" sz="2800" b="1" kern="1200" dirty="0">
            <a:solidFill>
              <a:srgbClr val="00AE9D"/>
            </a:solidFill>
          </a:endParaRPr>
        </a:p>
      </dsp:txBody>
      <dsp:txXfrm>
        <a:off x="1750496" y="898479"/>
        <a:ext cx="1023824" cy="10058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84D7F-65A5-4CF0-8E3E-256D75B6BC7B}">
      <dsp:nvSpPr>
        <dsp:cNvPr id="0" name=""/>
        <dsp:cNvSpPr/>
      </dsp:nvSpPr>
      <dsp:spPr>
        <a:xfrm>
          <a:off x="2664881" y="1268085"/>
          <a:ext cx="1636911" cy="1415994"/>
        </a:xfrm>
        <a:prstGeom prst="hexagon">
          <a:avLst>
            <a:gd name="adj" fmla="val 28570"/>
            <a:gd name="vf" fmla="val 115470"/>
          </a:avLst>
        </a:prstGeom>
        <a:solidFill>
          <a:srgbClr val="5C8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ТӨСЛИЙН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ҮР НӨЛӨӨ </a:t>
          </a:r>
          <a:endParaRPr lang="en-US" sz="18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2936140" y="1502735"/>
        <a:ext cx="1094393" cy="946694"/>
      </dsp:txXfrm>
    </dsp:sp>
    <dsp:sp modelId="{30C7883C-119B-4F62-BBA9-8D784D1C9C85}">
      <dsp:nvSpPr>
        <dsp:cNvPr id="0" name=""/>
        <dsp:cNvSpPr/>
      </dsp:nvSpPr>
      <dsp:spPr>
        <a:xfrm>
          <a:off x="3689902" y="590627"/>
          <a:ext cx="617601" cy="5321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A0E72-A298-44A1-9D36-C7694B75FDC5}">
      <dsp:nvSpPr>
        <dsp:cNvPr id="0" name=""/>
        <dsp:cNvSpPr/>
      </dsp:nvSpPr>
      <dsp:spPr>
        <a:xfrm>
          <a:off x="2590980" y="-19763"/>
          <a:ext cx="1790805" cy="1160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Хамтын ажиллагаа сайжирсан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850732" y="148565"/>
        <a:ext cx="1271301" cy="823844"/>
      </dsp:txXfrm>
    </dsp:sp>
    <dsp:sp modelId="{3CF50A5C-FE4E-4D5D-990A-389A14F21E1D}">
      <dsp:nvSpPr>
        <dsp:cNvPr id="0" name=""/>
        <dsp:cNvSpPr/>
      </dsp:nvSpPr>
      <dsp:spPr>
        <a:xfrm>
          <a:off x="4410691" y="1585456"/>
          <a:ext cx="617601" cy="5321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8E5A3-DFE6-4FF4-9FDE-035D44C96C9E}">
      <dsp:nvSpPr>
        <dsp:cNvPr id="0" name=""/>
        <dsp:cNvSpPr/>
      </dsp:nvSpPr>
      <dsp:spPr>
        <a:xfrm>
          <a:off x="4248535" y="657362"/>
          <a:ext cx="1929832" cy="1160500"/>
        </a:xfrm>
        <a:prstGeom prst="hexagon">
          <a:avLst>
            <a:gd name="adj" fmla="val 28570"/>
            <a:gd name="vf" fmla="val 115470"/>
          </a:avLst>
        </a:prstGeom>
        <a:solidFill>
          <a:srgbClr val="B3D4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Тулгамдсан асуудлыг хамтарч шийдвэрлэх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19873" y="820530"/>
        <a:ext cx="1387156" cy="834164"/>
      </dsp:txXfrm>
    </dsp:sp>
    <dsp:sp modelId="{1F3E8773-2A9D-456E-BA20-43C1492F5B3C}">
      <dsp:nvSpPr>
        <dsp:cNvPr id="0" name=""/>
        <dsp:cNvSpPr/>
      </dsp:nvSpPr>
      <dsp:spPr>
        <a:xfrm>
          <a:off x="3909984" y="2708431"/>
          <a:ext cx="617601" cy="5321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67681D-2702-4386-845D-365F7E36BBA3}">
      <dsp:nvSpPr>
        <dsp:cNvPr id="0" name=""/>
        <dsp:cNvSpPr/>
      </dsp:nvSpPr>
      <dsp:spPr>
        <a:xfrm>
          <a:off x="4232948" y="2022523"/>
          <a:ext cx="2057858" cy="13099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Багшийн хөдөлмөрийг ойлгох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29186" y="2211094"/>
        <a:ext cx="1465382" cy="932796"/>
      </dsp:txXfrm>
    </dsp:sp>
    <dsp:sp modelId="{DE2EAD00-5953-4DC1-9A22-CB332F07FA9B}">
      <dsp:nvSpPr>
        <dsp:cNvPr id="0" name=""/>
        <dsp:cNvSpPr/>
      </dsp:nvSpPr>
      <dsp:spPr>
        <a:xfrm>
          <a:off x="2667927" y="2825000"/>
          <a:ext cx="617601" cy="5321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A3D9D-1454-4B5B-AEC2-C8DB0120B864}">
      <dsp:nvSpPr>
        <dsp:cNvPr id="0" name=""/>
        <dsp:cNvSpPr/>
      </dsp:nvSpPr>
      <dsp:spPr>
        <a:xfrm>
          <a:off x="2537913" y="2772300"/>
          <a:ext cx="1896939" cy="1239554"/>
        </a:xfrm>
        <a:prstGeom prst="hexagon">
          <a:avLst>
            <a:gd name="adj" fmla="val 28570"/>
            <a:gd name="vf" fmla="val 115470"/>
          </a:avLst>
        </a:prstGeom>
        <a:solidFill>
          <a:srgbClr val="A3C7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914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Багш, эцэг эхчүүдийн харилцаа </a:t>
          </a:r>
        </a:p>
      </dsp:txBody>
      <dsp:txXfrm>
        <a:off x="2814038" y="2952734"/>
        <a:ext cx="1344689" cy="878686"/>
      </dsp:txXfrm>
    </dsp:sp>
    <dsp:sp modelId="{A57ACD2E-E59D-4CC9-8277-0A14ED69F44C}">
      <dsp:nvSpPr>
        <dsp:cNvPr id="0" name=""/>
        <dsp:cNvSpPr/>
      </dsp:nvSpPr>
      <dsp:spPr>
        <a:xfrm>
          <a:off x="1935334" y="1830570"/>
          <a:ext cx="617601" cy="53214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F4BC9-CFC2-4B2A-A34F-2B8DB18A0C9C}">
      <dsp:nvSpPr>
        <dsp:cNvPr id="0" name=""/>
        <dsp:cNvSpPr/>
      </dsp:nvSpPr>
      <dsp:spPr>
        <a:xfrm>
          <a:off x="1034217" y="2016225"/>
          <a:ext cx="1868085" cy="11648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Сургалтын орчин сайжирсан</a:t>
          </a:r>
          <a:endParaRPr lang="en-US" sz="16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300827" y="2182476"/>
        <a:ext cx="1334865" cy="832385"/>
      </dsp:txXfrm>
    </dsp:sp>
    <dsp:sp modelId="{2C11E309-F567-4D3B-9E6F-6E5847F0A9C7}">
      <dsp:nvSpPr>
        <dsp:cNvPr id="0" name=""/>
        <dsp:cNvSpPr/>
      </dsp:nvSpPr>
      <dsp:spPr>
        <a:xfrm>
          <a:off x="993786" y="732236"/>
          <a:ext cx="1894968" cy="113997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Сургуулийн орчны үнэлгээ 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60263" y="892543"/>
        <a:ext cx="1362014" cy="8193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1991F-B4A0-4CBB-B2BF-4F006684578D}">
      <dsp:nvSpPr>
        <dsp:cNvPr id="0" name=""/>
        <dsp:cNvSpPr/>
      </dsp:nvSpPr>
      <dsp:spPr>
        <a:xfrm>
          <a:off x="2734973" y="1300867"/>
          <a:ext cx="1653459" cy="1430309"/>
        </a:xfrm>
        <a:prstGeom prst="hexagon">
          <a:avLst>
            <a:gd name="adj" fmla="val 28570"/>
            <a:gd name="vf" fmla="val 115470"/>
          </a:avLst>
        </a:prstGeom>
        <a:solidFill>
          <a:srgbClr val="5C84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ТӨСЛИЙН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800" b="1" kern="1200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rPr>
            <a:t>ҮР НӨЛӨӨ </a:t>
          </a:r>
          <a:endParaRPr lang="en-US" sz="1800" b="1" kern="1200" dirty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sp:txBody>
      <dsp:txXfrm>
        <a:off x="3008974" y="1537889"/>
        <a:ext cx="1105457" cy="956265"/>
      </dsp:txXfrm>
    </dsp:sp>
    <dsp:sp modelId="{A4A7D47B-33FE-4C30-9659-A01008888CAA}">
      <dsp:nvSpPr>
        <dsp:cNvPr id="0" name=""/>
        <dsp:cNvSpPr/>
      </dsp:nvSpPr>
      <dsp:spPr>
        <a:xfrm>
          <a:off x="3770357" y="616561"/>
          <a:ext cx="623845" cy="5375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7437-E4DF-4AF2-9CD5-64DAA1EA8169}">
      <dsp:nvSpPr>
        <dsp:cNvPr id="0" name=""/>
        <dsp:cNvSpPr/>
      </dsp:nvSpPr>
      <dsp:spPr>
        <a:xfrm>
          <a:off x="2625665" y="0"/>
          <a:ext cx="1878230" cy="11722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Хамтын ажиллагаа сайжирсан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2893820" y="167359"/>
        <a:ext cx="1341920" cy="837514"/>
      </dsp:txXfrm>
    </dsp:sp>
    <dsp:sp modelId="{99E4C7B4-A072-4AD6-8F46-398CA49114EF}">
      <dsp:nvSpPr>
        <dsp:cNvPr id="0" name=""/>
        <dsp:cNvSpPr/>
      </dsp:nvSpPr>
      <dsp:spPr>
        <a:xfrm>
          <a:off x="4498433" y="1621447"/>
          <a:ext cx="623845" cy="5375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5A250-C3E3-4A59-8DC7-C1E9CA36E597}">
      <dsp:nvSpPr>
        <dsp:cNvPr id="0" name=""/>
        <dsp:cNvSpPr/>
      </dsp:nvSpPr>
      <dsp:spPr>
        <a:xfrm>
          <a:off x="4294611" y="721001"/>
          <a:ext cx="2001264" cy="1172232"/>
        </a:xfrm>
        <a:prstGeom prst="hexagon">
          <a:avLst>
            <a:gd name="adj" fmla="val 28570"/>
            <a:gd name="vf" fmla="val 115470"/>
          </a:avLst>
        </a:prstGeom>
        <a:solidFill>
          <a:srgbClr val="B3D4F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Хүүхдийн хараа хяналт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73019" y="884077"/>
        <a:ext cx="1444448" cy="846080"/>
      </dsp:txXfrm>
    </dsp:sp>
    <dsp:sp modelId="{1AB94337-C5F1-4194-AB05-A82C9E90BF35}">
      <dsp:nvSpPr>
        <dsp:cNvPr id="0" name=""/>
        <dsp:cNvSpPr/>
      </dsp:nvSpPr>
      <dsp:spPr>
        <a:xfrm>
          <a:off x="3992664" y="2755774"/>
          <a:ext cx="623845" cy="5375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D0097-7A0F-4FA2-8705-7761795DA86A}">
      <dsp:nvSpPr>
        <dsp:cNvPr id="0" name=""/>
        <dsp:cNvSpPr/>
      </dsp:nvSpPr>
      <dsp:spPr>
        <a:xfrm>
          <a:off x="4281067" y="2138407"/>
          <a:ext cx="2123011" cy="11722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эхийн анхаарал халамж</a:t>
          </a: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4569620" y="2297733"/>
        <a:ext cx="1545905" cy="853580"/>
      </dsp:txXfrm>
    </dsp:sp>
    <dsp:sp modelId="{0A9916C1-6C66-4760-BB2F-DD7D4FB8D3CF}">
      <dsp:nvSpPr>
        <dsp:cNvPr id="0" name=""/>
        <dsp:cNvSpPr/>
      </dsp:nvSpPr>
      <dsp:spPr>
        <a:xfrm>
          <a:off x="2738050" y="2873522"/>
          <a:ext cx="623845" cy="5375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4F612-F339-45A0-B027-D2F3FF13D22A}">
      <dsp:nvSpPr>
        <dsp:cNvPr id="0" name=""/>
        <dsp:cNvSpPr/>
      </dsp:nvSpPr>
      <dsp:spPr>
        <a:xfrm>
          <a:off x="2700108" y="2860215"/>
          <a:ext cx="1729343" cy="1172232"/>
        </a:xfrm>
        <a:prstGeom prst="hexagon">
          <a:avLst>
            <a:gd name="adj" fmla="val 28570"/>
            <a:gd name="vf" fmla="val 115470"/>
          </a:avLst>
        </a:prstGeom>
        <a:solidFill>
          <a:srgbClr val="A3C7E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эхчүүдийн ойлголт, хандлага</a:t>
          </a:r>
        </a:p>
      </dsp:txBody>
      <dsp:txXfrm>
        <a:off x="2955855" y="3033573"/>
        <a:ext cx="1217849" cy="825516"/>
      </dsp:txXfrm>
    </dsp:sp>
    <dsp:sp modelId="{A4A0D0FD-1B95-49FE-AFDE-938D9283151D}">
      <dsp:nvSpPr>
        <dsp:cNvPr id="0" name=""/>
        <dsp:cNvSpPr/>
      </dsp:nvSpPr>
      <dsp:spPr>
        <a:xfrm>
          <a:off x="1998051" y="1869039"/>
          <a:ext cx="623845" cy="53752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D169C-AB9D-4240-8D45-2A915F4367B7}">
      <dsp:nvSpPr>
        <dsp:cNvPr id="0" name=""/>
        <dsp:cNvSpPr/>
      </dsp:nvSpPr>
      <dsp:spPr>
        <a:xfrm>
          <a:off x="1000664" y="2118119"/>
          <a:ext cx="2009177" cy="121442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Эцэг эхчүүдийн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идэвх, оролцоо  </a:t>
          </a:r>
          <a:endParaRPr lang="en-US" sz="16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283749" y="2289226"/>
        <a:ext cx="1443007" cy="872207"/>
      </dsp:txXfrm>
    </dsp:sp>
    <dsp:sp modelId="{F7A96AA6-F513-4E9B-AFBF-A0FEC187EA77}">
      <dsp:nvSpPr>
        <dsp:cNvPr id="0" name=""/>
        <dsp:cNvSpPr/>
      </dsp:nvSpPr>
      <dsp:spPr>
        <a:xfrm>
          <a:off x="882583" y="688441"/>
          <a:ext cx="2066426" cy="123412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mn-MN" sz="16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n-MN" sz="1600" b="1" kern="12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Сурлагын амжилт сайжирсан </a:t>
          </a:r>
          <a:endParaRPr lang="en-US" sz="1600" b="1" kern="120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  <a:p>
          <a:pPr lvl="0" algn="ctr">
            <a:lnSpc>
              <a:spcPct val="100000"/>
            </a:lnSpc>
            <a:spcBef>
              <a:spcPct val="0"/>
            </a:spcBef>
          </a:pPr>
          <a:endParaRPr lang="en-US" sz="1600" b="1" kern="1200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sp:txBody>
      <dsp:txXfrm>
        <a:off x="1172315" y="861477"/>
        <a:ext cx="1486962" cy="8880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332D0-3E45-4E45-A945-32E71BD3B366}">
      <dsp:nvSpPr>
        <dsp:cNvPr id="0" name=""/>
        <dsp:cNvSpPr/>
      </dsp:nvSpPr>
      <dsp:spPr>
        <a:xfrm>
          <a:off x="523680" y="0"/>
          <a:ext cx="1678529" cy="167850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/>
            <a:t>Орон нутгийн удирдлага /ЗДТГ, г.м./</a:t>
          </a:r>
          <a:endParaRPr lang="en-US" sz="1500" kern="1200" dirty="0"/>
        </a:p>
      </dsp:txBody>
      <dsp:txXfrm>
        <a:off x="769495" y="245811"/>
        <a:ext cx="1186899" cy="1186883"/>
      </dsp:txXfrm>
    </dsp:sp>
    <dsp:sp modelId="{A575BCBE-405B-47B5-8041-20B3B2C6BFCF}">
      <dsp:nvSpPr>
        <dsp:cNvPr id="0" name=""/>
        <dsp:cNvSpPr/>
      </dsp:nvSpPr>
      <dsp:spPr>
        <a:xfrm>
          <a:off x="1387634" y="1119469"/>
          <a:ext cx="1678529" cy="167850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/>
            <a:t>ИНБ</a:t>
          </a:r>
          <a:endParaRPr lang="en-US" sz="1500" kern="1200" dirty="0"/>
        </a:p>
      </dsp:txBody>
      <dsp:txXfrm>
        <a:off x="1633449" y="1365280"/>
        <a:ext cx="1186899" cy="1186883"/>
      </dsp:txXfrm>
    </dsp:sp>
    <dsp:sp modelId="{9FE47F66-9D17-43D1-8B01-C9BD8E0E300A}">
      <dsp:nvSpPr>
        <dsp:cNvPr id="0" name=""/>
        <dsp:cNvSpPr/>
      </dsp:nvSpPr>
      <dsp:spPr>
        <a:xfrm>
          <a:off x="2250566" y="0"/>
          <a:ext cx="1678529" cy="167850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500" kern="1200" dirty="0" smtClean="0"/>
            <a:t>Төрийн байгууллага</a:t>
          </a:r>
          <a:endParaRPr lang="en-US" sz="1500" kern="1200" dirty="0"/>
        </a:p>
      </dsp:txBody>
      <dsp:txXfrm>
        <a:off x="2496381" y="245811"/>
        <a:ext cx="1186899" cy="118688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332D0-3E45-4E45-A945-32E71BD3B366}">
      <dsp:nvSpPr>
        <dsp:cNvPr id="0" name=""/>
        <dsp:cNvSpPr/>
      </dsp:nvSpPr>
      <dsp:spPr>
        <a:xfrm>
          <a:off x="24712" y="773780"/>
          <a:ext cx="1177783" cy="117780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Орон нутгийн удирдлага /ЗДТГ, г.м./</a:t>
          </a:r>
          <a:endParaRPr lang="en-US" sz="1000" kern="1200" dirty="0"/>
        </a:p>
      </dsp:txBody>
      <dsp:txXfrm>
        <a:off x="197194" y="946265"/>
        <a:ext cx="832819" cy="832833"/>
      </dsp:txXfrm>
    </dsp:sp>
    <dsp:sp modelId="{A575BCBE-405B-47B5-8041-20B3B2C6BFCF}">
      <dsp:nvSpPr>
        <dsp:cNvPr id="0" name=""/>
        <dsp:cNvSpPr/>
      </dsp:nvSpPr>
      <dsp:spPr>
        <a:xfrm>
          <a:off x="627757" y="1640419"/>
          <a:ext cx="1177783" cy="117780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ИНБ</a:t>
          </a:r>
          <a:endParaRPr lang="en-US" sz="1000" kern="1200" dirty="0"/>
        </a:p>
      </dsp:txBody>
      <dsp:txXfrm>
        <a:off x="800239" y="1812904"/>
        <a:ext cx="832819" cy="832833"/>
      </dsp:txXfrm>
    </dsp:sp>
    <dsp:sp modelId="{9FE47F66-9D17-43D1-8B01-C9BD8E0E300A}">
      <dsp:nvSpPr>
        <dsp:cNvPr id="0" name=""/>
        <dsp:cNvSpPr/>
      </dsp:nvSpPr>
      <dsp:spPr>
        <a:xfrm>
          <a:off x="1231281" y="773780"/>
          <a:ext cx="1177783" cy="117780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Төрийн байгууллага</a:t>
          </a:r>
          <a:endParaRPr lang="en-US" sz="1000" kern="1200" dirty="0"/>
        </a:p>
      </dsp:txBody>
      <dsp:txXfrm>
        <a:off x="1403763" y="946265"/>
        <a:ext cx="832819" cy="832833"/>
      </dsp:txXfrm>
    </dsp:sp>
    <dsp:sp modelId="{D0324296-E60D-4085-8A75-101B8EAC3F0F}">
      <dsp:nvSpPr>
        <dsp:cNvPr id="0" name=""/>
        <dsp:cNvSpPr/>
      </dsp:nvSpPr>
      <dsp:spPr>
        <a:xfrm>
          <a:off x="1834326" y="1640419"/>
          <a:ext cx="1177783" cy="117780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Сургууль</a:t>
          </a:r>
          <a:endParaRPr lang="en-US" sz="1000" kern="1200" dirty="0"/>
        </a:p>
      </dsp:txBody>
      <dsp:txXfrm>
        <a:off x="2006808" y="1812904"/>
        <a:ext cx="832819" cy="832833"/>
      </dsp:txXfrm>
    </dsp:sp>
    <dsp:sp modelId="{1EDD2684-D26C-49E5-9973-4F057800457E}">
      <dsp:nvSpPr>
        <dsp:cNvPr id="0" name=""/>
        <dsp:cNvSpPr/>
      </dsp:nvSpPr>
      <dsp:spPr>
        <a:xfrm>
          <a:off x="2732602" y="2049306"/>
          <a:ext cx="794839" cy="81819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Багш</a:t>
          </a:r>
          <a:endParaRPr lang="en-US" sz="1000" kern="1200" dirty="0"/>
        </a:p>
      </dsp:txBody>
      <dsp:txXfrm>
        <a:off x="2849003" y="2169128"/>
        <a:ext cx="562037" cy="578552"/>
      </dsp:txXfrm>
    </dsp:sp>
    <dsp:sp modelId="{885ADFFD-E82B-44CF-A807-D519B2B6AD12}">
      <dsp:nvSpPr>
        <dsp:cNvPr id="0" name=""/>
        <dsp:cNvSpPr/>
      </dsp:nvSpPr>
      <dsp:spPr>
        <a:xfrm>
          <a:off x="2261661" y="2551727"/>
          <a:ext cx="770364" cy="7711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Эцэг эх</a:t>
          </a:r>
          <a:endParaRPr lang="en-US" sz="1000" kern="1200" dirty="0"/>
        </a:p>
      </dsp:txBody>
      <dsp:txXfrm>
        <a:off x="2374478" y="2664658"/>
        <a:ext cx="544730" cy="545281"/>
      </dsp:txXfrm>
    </dsp:sp>
    <dsp:sp modelId="{579543FC-9A64-41B8-AAFA-6993DA9FC6F4}">
      <dsp:nvSpPr>
        <dsp:cNvPr id="0" name=""/>
        <dsp:cNvSpPr/>
      </dsp:nvSpPr>
      <dsp:spPr>
        <a:xfrm>
          <a:off x="1166568" y="2460006"/>
          <a:ext cx="1078932" cy="9913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000" kern="1200" dirty="0" smtClean="0"/>
            <a:t>Иргэд</a:t>
          </a:r>
          <a:endParaRPr lang="en-US" sz="1000" kern="1200" dirty="0"/>
        </a:p>
      </dsp:txBody>
      <dsp:txXfrm>
        <a:off x="1324574" y="2605183"/>
        <a:ext cx="762920" cy="700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85219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2015 – суурь судалгаа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78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n-MN" dirty="0" smtClean="0"/>
              <a:t>2016 –</a:t>
            </a:r>
            <a:r>
              <a:rPr lang="mn-MN" baseline="0" dirty="0" smtClean="0"/>
              <a:t> нийт 1,590 </a:t>
            </a:r>
          </a:p>
          <a:p>
            <a:r>
              <a:rPr lang="mn-MN" baseline="0" dirty="0" smtClean="0"/>
              <a:t>2017 – нийт 1,872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3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955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-2355" y="1"/>
            <a:ext cx="5209571" cy="983354"/>
          </a:xfrm>
          <a:custGeom>
            <a:avLst/>
            <a:gdLst/>
            <a:ahLst/>
            <a:cxnLst/>
            <a:rect l="0" t="0" r="0" b="0"/>
            <a:pathLst>
              <a:path w="342116" h="53320" extrusionOk="0">
                <a:moveTo>
                  <a:pt x="0" y="0"/>
                </a:moveTo>
                <a:lnTo>
                  <a:pt x="0" y="53320"/>
                </a:lnTo>
                <a:lnTo>
                  <a:pt x="342116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78" name="Shape 78"/>
          <p:cNvSpPr/>
          <p:nvPr/>
        </p:nvSpPr>
        <p:spPr>
          <a:xfrm>
            <a:off x="-6025" y="1"/>
            <a:ext cx="4445394" cy="1085643"/>
          </a:xfrm>
          <a:custGeom>
            <a:avLst/>
            <a:gdLst/>
            <a:ahLst/>
            <a:cxnLst/>
            <a:rect l="0" t="0" r="0" b="0"/>
            <a:pathLst>
              <a:path w="291932" h="58628" extrusionOk="0">
                <a:moveTo>
                  <a:pt x="0" y="18578"/>
                </a:moveTo>
                <a:lnTo>
                  <a:pt x="241" y="34019"/>
                </a:lnTo>
                <a:lnTo>
                  <a:pt x="221482" y="58628"/>
                </a:lnTo>
                <a:lnTo>
                  <a:pt x="291932" y="0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79" name="Shape 79"/>
          <p:cNvSpPr/>
          <p:nvPr/>
        </p:nvSpPr>
        <p:spPr>
          <a:xfrm>
            <a:off x="6375479" y="4745748"/>
            <a:ext cx="2548913" cy="400879"/>
          </a:xfrm>
          <a:custGeom>
            <a:avLst/>
            <a:gdLst/>
            <a:ahLst/>
            <a:cxnLst/>
            <a:rect l="0" t="0" r="0" b="0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solidFill>
            <a:srgbClr val="004C52"/>
          </a:solidFill>
          <a:ln>
            <a:noFill/>
          </a:ln>
        </p:spPr>
      </p:sp>
      <p:sp>
        <p:nvSpPr>
          <p:cNvPr id="80" name="Shape 80"/>
          <p:cNvSpPr/>
          <p:nvPr/>
        </p:nvSpPr>
        <p:spPr>
          <a:xfrm>
            <a:off x="7341180" y="4767304"/>
            <a:ext cx="1821095" cy="395810"/>
          </a:xfrm>
          <a:custGeom>
            <a:avLst/>
            <a:gdLst/>
            <a:ahLst/>
            <a:cxnLst/>
            <a:rect l="0" t="0" r="0" b="0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  <p:sp>
        <p:nvSpPr>
          <p:cNvPr id="81" name="Shape 81"/>
          <p:cNvSpPr/>
          <p:nvPr/>
        </p:nvSpPr>
        <p:spPr>
          <a:xfrm>
            <a:off x="8340717" y="4204075"/>
            <a:ext cx="818444" cy="959060"/>
          </a:xfrm>
          <a:custGeom>
            <a:avLst/>
            <a:gdLst/>
            <a:ahLst/>
            <a:cxnLst/>
            <a:rect l="0" t="0" r="0" b="0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solidFill>
            <a:srgbClr val="ABE33F">
              <a:alpha val="81150"/>
            </a:srgbClr>
          </a:solidFill>
          <a:ln>
            <a:noFill/>
          </a:ln>
        </p:spPr>
      </p:sp>
      <p:sp>
        <p:nvSpPr>
          <p:cNvPr id="82" name="Shape 82"/>
          <p:cNvSpPr/>
          <p:nvPr/>
        </p:nvSpPr>
        <p:spPr>
          <a:xfrm>
            <a:off x="1559026" y="-6025"/>
            <a:ext cx="4116775" cy="944875"/>
          </a:xfrm>
          <a:custGeom>
            <a:avLst/>
            <a:gdLst/>
            <a:ahLst/>
            <a:cxnLst/>
            <a:rect l="0" t="0" r="0" b="0"/>
            <a:pathLst>
              <a:path w="164671" h="37795" extrusionOk="0">
                <a:moveTo>
                  <a:pt x="0" y="241"/>
                </a:moveTo>
                <a:lnTo>
                  <a:pt x="132407" y="37795"/>
                </a:lnTo>
                <a:lnTo>
                  <a:pt x="164671" y="0"/>
                </a:lnTo>
                <a:lnTo>
                  <a:pt x="160329" y="241"/>
                </a:lnTo>
                <a:close/>
              </a:path>
            </a:pathLst>
          </a:custGeom>
          <a:solidFill>
            <a:srgbClr val="00AE9D">
              <a:alpha val="83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2A80964-EAC7-4609-AEE0-4E4C2FBD96BF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D3AB2688-9F33-48BD-8C3E-0F421E7EC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6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Shape 27"/>
          <p:cNvGrpSpPr/>
          <p:nvPr/>
        </p:nvGrpSpPr>
        <p:grpSpPr>
          <a:xfrm>
            <a:off x="-6025" y="0"/>
            <a:ext cx="9168125" cy="5163100"/>
            <a:chOff x="-6025" y="0"/>
            <a:chExt cx="9168125" cy="5163100"/>
          </a:xfrm>
        </p:grpSpPr>
        <p:sp>
          <p:nvSpPr>
            <p:cNvPr id="28" name="Shape 2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29" name="Shape 2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33" name="Shape 3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86652" y="398400"/>
            <a:ext cx="7370699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86652" y="1598410"/>
            <a:ext cx="7370699" cy="3327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24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94BA916D-E4D8-47B8-A970-5DA941DAC03C}" type="datetimeFigureOut">
              <a:rPr lang="en-US" smtClean="0"/>
              <a:t>10/25/2018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CEC94007-73EB-4B3D-80D9-278C5B09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033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886652" y="1598410"/>
            <a:ext cx="7370699" cy="3327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886652" y="398400"/>
            <a:ext cx="73706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subTitle" idx="4294967295"/>
          </p:nvPr>
        </p:nvSpPr>
        <p:spPr>
          <a:xfrm>
            <a:off x="3792538" y="1635646"/>
            <a:ext cx="5351462" cy="219789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mn-MN" sz="3400" b="1" dirty="0"/>
              <a:t>“Боловсролын салбар дахь ил тод байдал, эгэх хариуцлага”</a:t>
            </a:r>
            <a:r>
              <a:rPr lang="en" sz="3400" b="1" dirty="0"/>
              <a:t> </a:t>
            </a:r>
            <a:r>
              <a:rPr lang="mn-MN" sz="3400" b="1" dirty="0"/>
              <a:t>төслийн </a:t>
            </a:r>
            <a:r>
              <a:rPr lang="mn-MN" sz="3400" b="1" dirty="0" smtClean="0"/>
              <a:t>үйл ажиллагааны </a:t>
            </a:r>
            <a:r>
              <a:rPr lang="mn-MN" sz="3400" b="1" dirty="0"/>
              <a:t>үр </a:t>
            </a:r>
            <a:r>
              <a:rPr lang="mn-MN" sz="3400" b="1" dirty="0" smtClean="0"/>
              <a:t>дүн</a:t>
            </a:r>
            <a:r>
              <a:rPr lang="en-US" sz="3400" b="1" dirty="0" smtClean="0"/>
              <a:t> </a:t>
            </a:r>
            <a:r>
              <a:rPr lang="mn-MN" sz="3400" b="1" dirty="0" smtClean="0"/>
              <a:t> </a:t>
            </a:r>
            <a:endParaRPr lang="mn-MN" sz="3600" b="1" dirty="0"/>
          </a:p>
          <a:p>
            <a:pPr lvl="0" rtl="0">
              <a:spcBef>
                <a:spcPts val="0"/>
              </a:spcBef>
              <a:buNone/>
            </a:pPr>
            <a:endParaRPr lang="en-US" sz="1800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sz="1800" b="1" dirty="0" smtClean="0"/>
              <a:t>2018.10.25 </a:t>
            </a:r>
            <a:endParaRPr lang="mn-MN" sz="1800" b="1" dirty="0"/>
          </a:p>
        </p:txBody>
      </p:sp>
      <p:grpSp>
        <p:nvGrpSpPr>
          <p:cNvPr id="103" name="Shape 103"/>
          <p:cNvGrpSpPr/>
          <p:nvPr/>
        </p:nvGrpSpPr>
        <p:grpSpPr>
          <a:xfrm>
            <a:off x="611563" y="2409732"/>
            <a:ext cx="2021327" cy="1818201"/>
            <a:chOff x="5300400" y="3670175"/>
            <a:chExt cx="421300" cy="399325"/>
          </a:xfrm>
        </p:grpSpPr>
        <p:sp>
          <p:nvSpPr>
            <p:cNvPr id="104" name="Shape 104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9" name="Shape 476"/>
          <p:cNvGrpSpPr/>
          <p:nvPr/>
        </p:nvGrpSpPr>
        <p:grpSpPr>
          <a:xfrm>
            <a:off x="1852006" y="1923680"/>
            <a:ext cx="806212" cy="771593"/>
            <a:chOff x="3294650" y="3652450"/>
            <a:chExt cx="388350" cy="405450"/>
          </a:xfrm>
          <a:solidFill>
            <a:srgbClr val="ABE33F"/>
          </a:solidFill>
        </p:grpSpPr>
        <p:sp>
          <p:nvSpPr>
            <p:cNvPr id="20" name="Shape 477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478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47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2" y="1088241"/>
            <a:ext cx="2283589" cy="43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logo_full_color-0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t="20412" r="11269" b="27296"/>
          <a:stretch/>
        </p:blipFill>
        <p:spPr bwMode="auto">
          <a:xfrm>
            <a:off x="2699792" y="1069017"/>
            <a:ext cx="1368152" cy="46424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rgbClr val="000000">
                <a:alpha val="25999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139863"/>
            <a:ext cx="1526231" cy="34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69017"/>
            <a:ext cx="1296144" cy="4560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044393"/>
            <a:ext cx="864096" cy="66326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299135"/>
              </p:ext>
            </p:extLst>
          </p:nvPr>
        </p:nvGraphicFramePr>
        <p:xfrm>
          <a:off x="4427984" y="1018593"/>
          <a:ext cx="6192688" cy="359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49" y="251210"/>
            <a:ext cx="8404647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II. </a:t>
            </a:r>
            <a:r>
              <a:rPr lang="mn-MN" sz="3000" dirty="0">
                <a:solidFill>
                  <a:schemeClr val="tx1"/>
                </a:solidFill>
              </a:rPr>
              <a:t>Сайн сургуулийг дэмжих аргачлал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23528" y="951570"/>
            <a:ext cx="5688632" cy="3780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/>
              <a:t>Зорилго     </a:t>
            </a:r>
          </a:p>
          <a:p>
            <a:pPr lvl="0" algn="l"/>
            <a:r>
              <a:rPr lang="mn-MN" sz="2000" dirty="0">
                <a:solidFill>
                  <a:srgbClr val="00AE9D"/>
                </a:solidFill>
              </a:rPr>
              <a:t>Сургуулийн орчинд тулгамдсан </a:t>
            </a:r>
            <a:r>
              <a:rPr lang="mn-MN" sz="2000" dirty="0" smtClean="0">
                <a:solidFill>
                  <a:srgbClr val="00AE9D"/>
                </a:solidFill>
              </a:rPr>
              <a:t>асуудлыг </a:t>
            </a:r>
            <a:r>
              <a:rPr lang="mn-MN" sz="2000" dirty="0">
                <a:solidFill>
                  <a:srgbClr val="00AE9D"/>
                </a:solidFill>
              </a:rPr>
              <a:t>тодорхойлох, </a:t>
            </a:r>
            <a:r>
              <a:rPr lang="mn-MN" sz="2000" dirty="0" smtClean="0">
                <a:solidFill>
                  <a:srgbClr val="00AE9D"/>
                </a:solidFill>
              </a:rPr>
              <a:t>хамтран </a:t>
            </a:r>
            <a:r>
              <a:rPr lang="mn-MN" sz="2000" dirty="0">
                <a:solidFill>
                  <a:srgbClr val="00AE9D"/>
                </a:solidFill>
              </a:rPr>
              <a:t>сайжруулах 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Хамтарсан </a:t>
            </a:r>
            <a:r>
              <a:rPr lang="mn-MN" sz="2200" dirty="0"/>
              <a:t>баг  </a:t>
            </a:r>
            <a:endParaRPr lang="en-US" sz="2200" b="0" dirty="0"/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Эцэг эх, багш, сурагч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Сургуулийн удирдлага 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Төрийн албан хаагч  </a:t>
            </a:r>
            <a:endParaRPr lang="en-US" sz="20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Арга </a:t>
            </a:r>
            <a:r>
              <a:rPr lang="mn-MN" sz="2200" dirty="0"/>
              <a:t>зүй </a:t>
            </a:r>
            <a:r>
              <a:rPr lang="en-US" sz="2200" b="0" dirty="0"/>
              <a:t> 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БНБТИНҮЭ – “Сайн сургуулийг бүтээцгээе”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НЭХДТ-ийн зөвлөх  </a:t>
            </a:r>
          </a:p>
          <a:p>
            <a:pPr algn="l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51081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49" y="251210"/>
            <a:ext cx="8404647" cy="55245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III. </a:t>
            </a:r>
            <a:r>
              <a:rPr lang="mn-MN" sz="3000" dirty="0">
                <a:solidFill>
                  <a:schemeClr val="tx1"/>
                </a:solidFill>
              </a:rPr>
              <a:t>Төсөв, худалдан авах ажиллагааг нягтлах аргачлал </a:t>
            </a:r>
            <a:r>
              <a:rPr lang="en-US" sz="3000" dirty="0">
                <a:solidFill>
                  <a:schemeClr val="tx1"/>
                </a:solidFill>
              </a:rPr>
              <a:t>(</a:t>
            </a:r>
            <a:r>
              <a:rPr lang="mn-MN" sz="3000" dirty="0">
                <a:solidFill>
                  <a:schemeClr val="tx1"/>
                </a:solidFill>
              </a:rPr>
              <a:t>ТХААНА</a:t>
            </a:r>
            <a:r>
              <a:rPr lang="en-US" sz="3000" dirty="0">
                <a:solidFill>
                  <a:schemeClr val="tx1"/>
                </a:solidFill>
              </a:rPr>
              <a:t>) </a:t>
            </a:r>
            <a:r>
              <a:rPr lang="mn-MN" sz="3000" dirty="0">
                <a:solidFill>
                  <a:schemeClr val="tx1"/>
                </a:solidFill>
              </a:rPr>
              <a:t>  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9552" y="1167594"/>
            <a:ext cx="8280920" cy="36724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/>
              <a:t>Зорилго    </a:t>
            </a:r>
          </a:p>
          <a:p>
            <a:pPr algn="l"/>
            <a:r>
              <a:rPr lang="mn-MN" sz="2200" dirty="0">
                <a:solidFill>
                  <a:srgbClr val="00AE9D"/>
                </a:solidFill>
              </a:rPr>
              <a:t>Төсөв, худалдан авах ажиллагааны бүхий л үйл явцад иргэдийг татан оролцуулах, төрийн байгууллагатай нягт хамтран ажиллах</a:t>
            </a:r>
            <a:endParaRPr lang="en-US" sz="2200" dirty="0">
              <a:solidFill>
                <a:srgbClr val="00AE9D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Үндсэн </a:t>
            </a:r>
            <a:r>
              <a:rPr lang="mn-MN" sz="2200" dirty="0"/>
              <a:t>зарчим </a:t>
            </a:r>
            <a:endParaRPr lang="mn-MN" sz="2200" dirty="0">
              <a:solidFill>
                <a:srgbClr val="00AE9D"/>
              </a:solidFill>
            </a:endParaRPr>
          </a:p>
          <a:p>
            <a:pPr algn="l"/>
            <a:r>
              <a:rPr lang="mn-MN" sz="2200" dirty="0">
                <a:solidFill>
                  <a:srgbClr val="00AE9D"/>
                </a:solidFill>
              </a:rPr>
              <a:t>Итгэлцэлд суурилан нягтлах - Төр</a:t>
            </a:r>
            <a:r>
              <a:rPr lang="mn-MN" sz="2000" dirty="0">
                <a:solidFill>
                  <a:srgbClr val="00AE9D"/>
                </a:solidFill>
                <a:cs typeface="Arial" pitchFamily="34" charset="0"/>
              </a:rPr>
              <a:t>, ИНБ, Иргэн өөрсдөдөө байгаа мэдээллээ үр дүнтэй хуваалцаж, хамтран хэлэлцэж, зөвлөмж боловсруулах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Арга </a:t>
            </a:r>
            <a:r>
              <a:rPr lang="mn-MN" sz="2200" dirty="0"/>
              <a:t>зүй </a:t>
            </a:r>
          </a:p>
          <a:p>
            <a:pPr algn="l"/>
            <a:r>
              <a:rPr lang="mn-MN" sz="2200" dirty="0">
                <a:solidFill>
                  <a:srgbClr val="00AE9D"/>
                </a:solidFill>
              </a:rPr>
              <a:t>Дэлхийн Банкны зөвлөх  </a:t>
            </a:r>
          </a:p>
          <a:p>
            <a:pPr algn="l"/>
            <a:r>
              <a:rPr lang="mn-MN" sz="2200" dirty="0"/>
              <a:t>  </a:t>
            </a:r>
            <a:endParaRPr lang="mn-MN" sz="2200" b="0" dirty="0"/>
          </a:p>
          <a:p>
            <a:pPr algn="l"/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060673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0538"/>
            <a:ext cx="7416824" cy="5220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20538"/>
            <a:ext cx="7416824" cy="52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9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187"/>
          <p:cNvGraphicFramePr/>
          <p:nvPr>
            <p:extLst>
              <p:ext uri="{D42A27DB-BD31-4B8C-83A1-F6EECF244321}">
                <p14:modId xmlns:p14="http://schemas.microsoft.com/office/powerpoint/2010/main" val="3694769105"/>
              </p:ext>
            </p:extLst>
          </p:nvPr>
        </p:nvGraphicFramePr>
        <p:xfrm>
          <a:off x="251520" y="1203598"/>
          <a:ext cx="6480719" cy="3730714"/>
        </p:xfrm>
        <a:graphic>
          <a:graphicData uri="http://schemas.openxmlformats.org/drawingml/2006/table">
            <a:tbl>
              <a:tblPr>
                <a:noFill/>
                <a:tableStyleId>{97088422-FF4F-40A1-916F-1BD857AF5DF4}</a:tableStyleId>
              </a:tblPr>
              <a:tblGrid>
                <a:gridCol w="7029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777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№</a:t>
                      </a:r>
                      <a:endParaRPr sz="18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mn-MN" sz="1800" b="1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Үр дүнгийн зорилтууд </a:t>
                      </a:r>
                      <a:endParaRPr lang="en" sz="180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1.1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Эцэг эх ба багш нар хамтран ажиллах чадвартай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1.2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Сургуулийн хамт олон багаар ажиллах, дүн шинжилгээ хийх, асуудал тодорхойлох чадавхтай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1.3</a:t>
                      </a:r>
                      <a:r>
                        <a:rPr lang="mn-MN" sz="2000" b="1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Эцэг эх, багш нар сургуулийн удирдлагад нөлөөлөх, мөн хамтран орон нутгийн удирдлагуудад асуудлаа танилцуулж, бүтээлчээр хамтран ажилладаг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63265" y="195486"/>
            <a:ext cx="7369175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Бүрэлдэхүүн </a:t>
            </a:r>
            <a:r>
              <a:rPr lang="en-US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I. </a:t>
            </a:r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Сургуулийн </a:t>
            </a:r>
            <a:r>
              <a:rPr lang="mn-MN" dirty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эцэг эх, багшийн холбоог сургуулийн түвшинд байгуулах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mn-M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21709"/>
            <a:ext cx="2160240" cy="165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461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187"/>
          <p:cNvGraphicFramePr/>
          <p:nvPr>
            <p:extLst>
              <p:ext uri="{D42A27DB-BD31-4B8C-83A1-F6EECF244321}">
                <p14:modId xmlns:p14="http://schemas.microsoft.com/office/powerpoint/2010/main" val="4189807622"/>
              </p:ext>
            </p:extLst>
          </p:nvPr>
        </p:nvGraphicFramePr>
        <p:xfrm>
          <a:off x="395537" y="1203598"/>
          <a:ext cx="6280294" cy="3658706"/>
        </p:xfrm>
        <a:graphic>
          <a:graphicData uri="http://schemas.openxmlformats.org/drawingml/2006/table">
            <a:tbl>
              <a:tblPr>
                <a:noFill/>
                <a:tableStyleId>{97088422-FF4F-40A1-916F-1BD857AF5DF4}</a:tableStyleId>
              </a:tblPr>
              <a:tblGrid>
                <a:gridCol w="681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9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№</a:t>
                      </a:r>
                      <a:endParaRPr sz="18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mn-MN" sz="1800" b="1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Үр дүнгийн зорилтууд </a:t>
                      </a:r>
                      <a:endParaRPr lang="en" sz="180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.1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Arial"/>
                        </a:rPr>
                        <a:t>Аймгийн ТББ-уудын нээлттэй мэдээллийг ашиглан боловсролын төсвийн ил тод байдлыг нягтлах ур чадвартай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.2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Төсвийн ил тод байдлыг нягтлах үйл явцад иргэд, хэвлэл мэдээлэл, ТББ-ын оролцоог нэмэгдүүлэх чадавхтай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2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.3</a:t>
                      </a:r>
                      <a:r>
                        <a:rPr lang="mn-MN" sz="2000" b="1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Arial"/>
                        </a:rPr>
                        <a:t>Аймгийн ТББ-уудын төрийн албан хаагчидтай бүтээлчээр хамтран ажиллах чадвартай болно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63265" y="219100"/>
            <a:ext cx="7369175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Бүрэлдэхүүн </a:t>
            </a:r>
            <a:r>
              <a:rPr lang="en-US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II. </a:t>
            </a:r>
            <a:r>
              <a:rPr lang="mn-MN" dirty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Боловсролын төсөв, худалдан авах ажиллагааг аймгийн түвшинд нягтлах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mn-MN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34" y="2324551"/>
            <a:ext cx="2544402" cy="8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06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187"/>
          <p:cNvGraphicFramePr/>
          <p:nvPr>
            <p:extLst>
              <p:ext uri="{D42A27DB-BD31-4B8C-83A1-F6EECF244321}">
                <p14:modId xmlns:p14="http://schemas.microsoft.com/office/powerpoint/2010/main" val="752149756"/>
              </p:ext>
            </p:extLst>
          </p:nvPr>
        </p:nvGraphicFramePr>
        <p:xfrm>
          <a:off x="395537" y="1419622"/>
          <a:ext cx="6280294" cy="2439506"/>
        </p:xfrm>
        <a:graphic>
          <a:graphicData uri="http://schemas.openxmlformats.org/drawingml/2006/table">
            <a:tbl>
              <a:tblPr>
                <a:noFill/>
                <a:tableStyleId>{97088422-FF4F-40A1-916F-1BD857AF5DF4}</a:tableStyleId>
              </a:tblPr>
              <a:tblGrid>
                <a:gridCol w="681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9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№</a:t>
                      </a:r>
                      <a:endParaRPr sz="18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mn-MN"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Үйл ажиллагаа </a:t>
                      </a:r>
                      <a:endParaRPr lang="en" sz="180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.1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cap="none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Хяналт, үнэлгээний тогтолцоо бий болгох</a:t>
                      </a:r>
                      <a:endParaRPr lang="en" sz="2000" b="1" i="0" u="none" strike="noStrike" cap="none" dirty="0" smtClean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.2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cap="none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Кейс судалгаа боловсруулах, сургамж баримтжуулах</a:t>
                      </a: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lang="en" sz="2000" b="1" i="0" u="none" strike="noStrike" cap="none" dirty="0" smtClean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en-US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3</a:t>
                      </a: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.3</a:t>
                      </a:r>
                      <a:r>
                        <a:rPr lang="mn-MN" sz="2000" b="1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Төслийн үйл ажиллагааны сайн туршлага, сургамжийг т</a:t>
                      </a:r>
                      <a:r>
                        <a:rPr lang="mn-MN" sz="2000" b="1" i="0" u="none" strike="noStrike" cap="none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үгээн дэлгэрүүлэх</a:t>
                      </a:r>
                      <a:r>
                        <a:rPr lang="mn-MN" sz="2000" b="1" i="0" u="none" strike="noStrike" cap="none" baseline="0" dirty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 </a:t>
                      </a:r>
                      <a:endParaRPr lang="en" sz="2000" b="1" i="0" u="none" strike="noStrike" cap="none" dirty="0" smtClean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63265" y="267494"/>
            <a:ext cx="7369175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ctr"/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Бүрэлдэхүүн </a:t>
            </a:r>
            <a:r>
              <a:rPr lang="en-US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III. </a:t>
            </a:r>
            <a:r>
              <a:rPr lang="mn-MN" dirty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Мэдлэг олгох ба суралцахуйн удирдлага </a:t>
            </a:r>
            <a:endParaRPr lang="en" dirty="0">
              <a:solidFill>
                <a:schemeClr val="tx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26" y="2396559"/>
            <a:ext cx="2544402" cy="895271"/>
          </a:xfrm>
          <a:prstGeom prst="rect">
            <a:avLst/>
          </a:prstGeom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1" y="1635646"/>
            <a:ext cx="2304256" cy="5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79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Shape 187"/>
          <p:cNvGraphicFramePr/>
          <p:nvPr>
            <p:extLst>
              <p:ext uri="{D42A27DB-BD31-4B8C-83A1-F6EECF244321}">
                <p14:modId xmlns:p14="http://schemas.microsoft.com/office/powerpoint/2010/main" val="1371099377"/>
              </p:ext>
            </p:extLst>
          </p:nvPr>
        </p:nvGraphicFramePr>
        <p:xfrm>
          <a:off x="307930" y="1635646"/>
          <a:ext cx="6280294" cy="1997556"/>
        </p:xfrm>
        <a:graphic>
          <a:graphicData uri="http://schemas.openxmlformats.org/drawingml/2006/table">
            <a:tbl>
              <a:tblPr>
                <a:noFill/>
                <a:tableStyleId>{97088422-FF4F-40A1-916F-1BD857AF5DF4}</a:tableStyleId>
              </a:tblPr>
              <a:tblGrid>
                <a:gridCol w="681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90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№</a:t>
                      </a:r>
                      <a:endParaRPr sz="18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mn-MN" sz="18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Үйл ажиллагаа </a:t>
                      </a:r>
                      <a:endParaRPr lang="en" sz="180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4.1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Arial"/>
                        </a:rPr>
                        <a:t>Санхүүжүүлэгчтэй байгуулсан гэрээний үүргийн биелэлтийг хангах </a:t>
                      </a:r>
                      <a:endParaRPr lang="en" sz="2000" b="1" i="0" u="none" strike="noStrike" cap="none" dirty="0" smtClean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8600"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4.2</a:t>
                      </a:r>
                      <a:endParaRPr lang="en" sz="2000" b="1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spcBef>
                          <a:spcPts val="0"/>
                        </a:spcBef>
                        <a:buNone/>
                      </a:pPr>
                      <a:r>
                        <a:rPr lang="mn-MN" sz="2000" b="1" i="0" u="none" strike="noStrike" cap="none" baseline="0" dirty="0" smtClean="0">
                          <a:solidFill>
                            <a:srgbClr val="004C52"/>
                          </a:solidFill>
                          <a:latin typeface="Karla"/>
                          <a:ea typeface="Karla"/>
                          <a:cs typeface="Karla"/>
                          <a:sym typeface="Karla"/>
                        </a:rPr>
                        <a:t>Төслийн хүрээнд батлагдсан худалдан авах ажиллагааг зохион байгуулах </a:t>
                      </a:r>
                      <a:endParaRPr lang="en" sz="2000" b="1" i="0" u="none" strike="noStrike" cap="none" baseline="0" dirty="0">
                        <a:solidFill>
                          <a:srgbClr val="004C52"/>
                        </a:solidFill>
                        <a:latin typeface="Karla"/>
                        <a:ea typeface="Karla"/>
                        <a:cs typeface="Karla"/>
                        <a:sym typeface="Karla"/>
                      </a:endParaRPr>
                    </a:p>
                  </a:txBody>
                  <a:tcPr marL="91425" marR="91425" marT="68575" marB="68575" anchor="ctr">
                    <a:lnL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ABE3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163265" y="339502"/>
            <a:ext cx="7369175" cy="552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lvl="0" algn="ctr"/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Бүрэлдэхүүн </a:t>
            </a:r>
            <a:r>
              <a:rPr lang="en-US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I</a:t>
            </a:r>
            <a:r>
              <a:rPr lang="en-US" dirty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. </a:t>
            </a:r>
            <a:r>
              <a:rPr lang="mn-MN" dirty="0" smtClean="0">
                <a:solidFill>
                  <a:schemeClr val="tx1"/>
                </a:solidFill>
                <a:latin typeface="Karla"/>
                <a:ea typeface="Karla"/>
                <a:cs typeface="Karla"/>
                <a:sym typeface="Arial"/>
              </a:rPr>
              <a:t>Төслийн удирдлага, зохицуулалт   </a:t>
            </a:r>
            <a:endParaRPr lang="en" dirty="0">
              <a:solidFill>
                <a:schemeClr val="tx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180535"/>
            <a:ext cx="2544402" cy="8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12" y="2337724"/>
            <a:ext cx="9144000" cy="810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rgbClr val="00B050"/>
              </a:buClr>
            </a:pPr>
            <a:r>
              <a:rPr lang="mn-MN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Төслийн үйл ажиллагааны хураангуй мэдээлэл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0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0477" y="195486"/>
            <a:ext cx="7369175" cy="552450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solidFill>
                  <a:schemeClr val="tx1"/>
                </a:solidFill>
              </a:rPr>
              <a:t>Оролцогч талуудын нэгдсэн уулзалт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95536" y="933568"/>
            <a:ext cx="4752528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l"/>
            <a:r>
              <a:rPr lang="mn-MN" i="1" u="sng" dirty="0">
                <a:sym typeface="Arial"/>
              </a:rPr>
              <a:t>Үндэсний түвшинд</a:t>
            </a:r>
            <a:r>
              <a:rPr lang="en-US" i="1" u="sng" dirty="0">
                <a:sym typeface="Arial"/>
              </a:rPr>
              <a:t>:</a:t>
            </a:r>
            <a:r>
              <a:rPr lang="mn-MN" i="1" dirty="0">
                <a:sym typeface="Arial"/>
              </a:rPr>
              <a:t>   </a:t>
            </a:r>
            <a:r>
              <a:rPr lang="en-US" i="1" dirty="0">
                <a:sym typeface="Arial"/>
              </a:rPr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dirty="0"/>
              <a:t>Гарааны семинар </a:t>
            </a:r>
            <a:r>
              <a:rPr lang="en-US" b="0" dirty="0"/>
              <a:t>(2015</a:t>
            </a:r>
            <a:r>
              <a:rPr lang="en-US" b="0" dirty="0" smtClean="0"/>
              <a:t>)</a:t>
            </a:r>
            <a:r>
              <a:rPr lang="mn-MN" b="0" dirty="0" smtClean="0"/>
              <a:t> </a:t>
            </a:r>
            <a:endParaRPr lang="mn-MN" i="1" u="sng" dirty="0" smtClean="0"/>
          </a:p>
          <a:p>
            <a:pPr algn="l"/>
            <a:r>
              <a:rPr lang="mn-MN" i="1" u="sng" dirty="0" smtClean="0"/>
              <a:t>Аймаг, сумын түвшинд:</a:t>
            </a:r>
            <a:r>
              <a:rPr lang="mn-MN" i="1" dirty="0" smtClean="0"/>
              <a:t> </a:t>
            </a:r>
            <a:endParaRPr lang="mn-MN" i="1" dirty="0" smtClean="0">
              <a:sym typeface="Arial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mn-MN" dirty="0" smtClean="0">
                <a:sym typeface="Arial"/>
              </a:rPr>
              <a:t>Архангай, Булган, Хөвсгөл аймаг </a:t>
            </a:r>
            <a:r>
              <a:rPr lang="en-US" b="0" i="1" dirty="0" smtClean="0"/>
              <a:t>(201</a:t>
            </a:r>
            <a:r>
              <a:rPr lang="mn-MN" b="0" i="1" dirty="0" smtClean="0"/>
              <a:t>6</a:t>
            </a:r>
            <a:r>
              <a:rPr lang="en-US" b="0" i="1" dirty="0" smtClean="0"/>
              <a:t>)</a:t>
            </a:r>
            <a:r>
              <a:rPr lang="mn-MN" b="0" i="1" dirty="0" smtClean="0"/>
              <a:t> </a:t>
            </a:r>
            <a:endParaRPr lang="mn-MN" b="0" i="1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dirty="0" smtClean="0">
                <a:sym typeface="Arial"/>
              </a:rPr>
              <a:t>Баян-Өлгий, Увс, Ховд аймаг </a:t>
            </a:r>
            <a:r>
              <a:rPr lang="en-US" b="0" i="1" dirty="0"/>
              <a:t>(</a:t>
            </a:r>
            <a:r>
              <a:rPr lang="en-US" b="0" i="1" dirty="0" smtClean="0"/>
              <a:t>2017)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dirty="0" smtClean="0"/>
              <a:t>Өвөрхангай, Сүхбаатар аймаг </a:t>
            </a:r>
            <a:r>
              <a:rPr lang="en-US" b="0" i="1" dirty="0"/>
              <a:t>(</a:t>
            </a:r>
            <a:r>
              <a:rPr lang="en-US" b="0" i="1" dirty="0" smtClean="0"/>
              <a:t>201</a:t>
            </a:r>
            <a:r>
              <a:rPr lang="mn-MN" b="0" i="1" dirty="0" smtClean="0"/>
              <a:t>8</a:t>
            </a:r>
            <a:r>
              <a:rPr lang="en-US" b="0" i="1" dirty="0" smtClean="0"/>
              <a:t>)</a:t>
            </a:r>
            <a:r>
              <a:rPr lang="mn-MN" b="0" i="1" dirty="0" smtClean="0"/>
              <a:t> </a:t>
            </a:r>
            <a:endParaRPr lang="mn-MN" dirty="0" smtClean="0">
              <a:sym typeface="Arial"/>
            </a:endParaRPr>
          </a:p>
          <a:p>
            <a:pPr algn="l"/>
            <a:r>
              <a:rPr lang="en-US" b="0" dirty="0" smtClean="0"/>
              <a:t> </a:t>
            </a:r>
            <a:endParaRPr lang="en-US" b="0" dirty="0"/>
          </a:p>
          <a:p>
            <a:pPr marL="285750" indent="-285750" algn="l">
              <a:buFont typeface="Arial" pitchFamily="34" charset="0"/>
              <a:buChar char="•"/>
            </a:pPr>
            <a:endParaRPr lang="en-US" b="0" dirty="0"/>
          </a:p>
          <a:p>
            <a:pPr algn="l"/>
            <a:endParaRPr lang="en-US" dirty="0"/>
          </a:p>
          <a:p>
            <a:pPr algn="l"/>
            <a:r>
              <a:rPr lang="en-US" b="0" dirty="0"/>
              <a:t> </a:t>
            </a:r>
          </a:p>
          <a:p>
            <a:pPr algn="l"/>
            <a:endParaRPr lang="mn-MN" dirty="0"/>
          </a:p>
          <a:p>
            <a:pPr algn="l"/>
            <a:endParaRPr lang="en-US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0"/>
          <a:stretch/>
        </p:blipFill>
        <p:spPr>
          <a:xfrm>
            <a:off x="5004048" y="1171550"/>
            <a:ext cx="38875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1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369175" cy="552450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solidFill>
                  <a:schemeClr val="tx1"/>
                </a:solidFill>
              </a:rPr>
              <a:t>Сургалт, чадавхжуулах үйл 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07504" y="1077584"/>
            <a:ext cx="5616624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/>
              <a:t>Сургуулийн түвшинд: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/>
              <a:t>1. </a:t>
            </a:r>
            <a:r>
              <a:rPr lang="mn-MN" sz="2200" dirty="0" smtClean="0"/>
              <a:t>СЭЭБХ байгуулах </a:t>
            </a:r>
            <a:r>
              <a:rPr lang="mn-MN" sz="2200" dirty="0"/>
              <a:t>үйл явцыг эхлүүлэх </a:t>
            </a:r>
            <a:r>
              <a:rPr lang="mn-MN" sz="2200" b="0" dirty="0" smtClean="0"/>
              <a:t>31 сургууль </a:t>
            </a:r>
            <a:r>
              <a:rPr lang="en-US" sz="2200" b="0" i="1" dirty="0" smtClean="0"/>
              <a:t>(201</a:t>
            </a:r>
            <a:r>
              <a:rPr lang="mn-MN" sz="2200" b="0" i="1" dirty="0" smtClean="0"/>
              <a:t>6</a:t>
            </a:r>
            <a:r>
              <a:rPr lang="en-US" sz="2200" b="0" i="1" dirty="0" smtClean="0"/>
              <a:t>-</a:t>
            </a:r>
            <a:r>
              <a:rPr lang="mn-MN" sz="2200" b="0" i="1" dirty="0" smtClean="0"/>
              <a:t>2018</a:t>
            </a:r>
            <a:r>
              <a:rPr lang="en-US" sz="2200" b="0" i="1" dirty="0" smtClean="0"/>
              <a:t>)</a:t>
            </a:r>
            <a:r>
              <a:rPr lang="mn-MN" sz="2200" b="0" dirty="0" smtClean="0"/>
              <a:t> </a:t>
            </a:r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/>
              <a:t>2. </a:t>
            </a:r>
            <a:r>
              <a:rPr lang="mn-MN" sz="2200" dirty="0" smtClean="0"/>
              <a:t>Сайн сургуулийг дэмжих аргачлалыг хэрэгжүүлэхэд суралцах нь </a:t>
            </a:r>
            <a:r>
              <a:rPr lang="mn-MN" sz="2200" b="0" dirty="0" smtClean="0"/>
              <a:t>29</a:t>
            </a:r>
            <a:r>
              <a:rPr lang="en-US" sz="2200" b="0" dirty="0" smtClean="0"/>
              <a:t> </a:t>
            </a:r>
            <a:r>
              <a:rPr lang="mn-MN" sz="2200" b="0" dirty="0" smtClean="0"/>
              <a:t>сургууль </a:t>
            </a:r>
            <a:r>
              <a:rPr lang="en-US" sz="2200" b="0" i="1" dirty="0"/>
              <a:t>(201</a:t>
            </a:r>
            <a:r>
              <a:rPr lang="mn-MN" sz="2200" b="0" i="1" dirty="0"/>
              <a:t>6</a:t>
            </a:r>
            <a:r>
              <a:rPr lang="en-US" sz="2200" b="0" i="1" dirty="0"/>
              <a:t>-</a:t>
            </a:r>
            <a:r>
              <a:rPr lang="mn-MN" sz="2200" b="0" i="1" dirty="0"/>
              <a:t>2018</a:t>
            </a:r>
            <a:r>
              <a:rPr lang="en-US" sz="2200" b="0" i="1" dirty="0"/>
              <a:t>) </a:t>
            </a:r>
            <a:endParaRPr lang="mn-MN" sz="2200" b="0" i="1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3. СЭЭБХ-ны сонгуульт ажилтнуудыг чадавхжуулах </a:t>
            </a:r>
            <a:r>
              <a:rPr lang="mn-MN" sz="2200" b="0" dirty="0" smtClean="0"/>
              <a:t>20 </a:t>
            </a:r>
            <a:r>
              <a:rPr lang="mn-MN" sz="2200" b="0" dirty="0"/>
              <a:t>сургууль </a:t>
            </a:r>
            <a:r>
              <a:rPr lang="en-US" sz="2200" b="0" i="1" dirty="0"/>
              <a:t>(</a:t>
            </a:r>
            <a:r>
              <a:rPr lang="en-US" sz="2200" b="0" i="1" dirty="0" smtClean="0"/>
              <a:t>201</a:t>
            </a:r>
            <a:r>
              <a:rPr lang="mn-MN" sz="2200" b="0" i="1" dirty="0" smtClean="0"/>
              <a:t>7</a:t>
            </a:r>
            <a:r>
              <a:rPr lang="en-US" sz="2200" b="0" i="1" dirty="0" smtClean="0"/>
              <a:t>-</a:t>
            </a:r>
            <a:r>
              <a:rPr lang="mn-MN" sz="2200" b="0" i="1" dirty="0"/>
              <a:t>2018</a:t>
            </a:r>
            <a:r>
              <a:rPr lang="en-US" sz="2200" b="0" i="1" dirty="0"/>
              <a:t>)</a:t>
            </a:r>
            <a:r>
              <a:rPr lang="mn-MN" sz="2200" dirty="0" smtClean="0"/>
              <a:t> </a:t>
            </a:r>
            <a:r>
              <a:rPr lang="mn-MN" sz="2200" b="0" dirty="0" smtClean="0"/>
              <a:t> </a:t>
            </a:r>
            <a:endParaRPr lang="en-US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r="2630"/>
          <a:stretch/>
        </p:blipFill>
        <p:spPr>
          <a:xfrm>
            <a:off x="5441408" y="1124567"/>
            <a:ext cx="345107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34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907704" y="411510"/>
            <a:ext cx="5544616" cy="4451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mn-MN" sz="3000" dirty="0" smtClean="0">
                <a:solidFill>
                  <a:schemeClr val="tx1"/>
                </a:solidFill>
              </a:rPr>
              <a:t>Төслийн  </a:t>
            </a:r>
            <a:r>
              <a:rPr lang="mn-MN" sz="3000" dirty="0">
                <a:solidFill>
                  <a:schemeClr val="tx1"/>
                </a:solidFill>
              </a:rPr>
              <a:t>хураангуй </a:t>
            </a:r>
            <a:endParaRPr lang="en" sz="3000" dirty="0">
              <a:solidFill>
                <a:schemeClr val="tx1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11560" y="1113588"/>
            <a:ext cx="7717798" cy="354639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mn-MN" sz="2000" i="1" dirty="0">
                <a:latin typeface="Times New Roman" pitchFamily="18" charset="0"/>
                <a:cs typeface="Times New Roman" pitchFamily="18" charset="0"/>
              </a:rPr>
              <a:t>Санхүүжүүлэгч: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b="1" dirty="0">
                <a:latin typeface="Times New Roman" pitchFamily="18" charset="0"/>
                <a:cs typeface="Times New Roman" pitchFamily="18" charset="0"/>
              </a:rPr>
              <a:t>Дэлхийн Банк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b="1" dirty="0">
                <a:latin typeface="Times New Roman" pitchFamily="18" charset="0"/>
                <a:cs typeface="Times New Roman" pitchFamily="18" charset="0"/>
              </a:rPr>
              <a:t>Нийгмийн эгэх хариуцлагын дэлхийн түншлэл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  <a:buNone/>
            </a:pPr>
            <a:r>
              <a:rPr lang="mn-MN" sz="2000" i="1" dirty="0">
                <a:latin typeface="Times New Roman" pitchFamily="18" charset="0"/>
                <a:cs typeface="Times New Roman" pitchFamily="18" charset="0"/>
              </a:rPr>
              <a:t>Хэрэгжүүлэгч: </a:t>
            </a:r>
            <a:r>
              <a:rPr lang="mn-MN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“Глоб Интернэшнл Төв” ТББ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mn-MN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sz="2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2000" i="1" dirty="0">
                <a:latin typeface="Times New Roman" pitchFamily="18" charset="0"/>
                <a:cs typeface="Times New Roman" pitchFamily="18" charset="0"/>
              </a:rPr>
              <a:t>Түнш байгууллага: </a:t>
            </a:r>
            <a:r>
              <a:rPr lang="mn-MN" sz="20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Бүх нийт боловсролын төлөө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Иргэний      </a:t>
            </a:r>
          </a:p>
          <a:p>
            <a:pPr>
              <a:buNone/>
            </a:pP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                               нийгмийн  үндэсний </a:t>
            </a:r>
            <a:r>
              <a:rPr lang="mn-MN" sz="2200" b="1" dirty="0" smtClean="0">
                <a:latin typeface="Times New Roman" pitchFamily="18" charset="0"/>
                <a:cs typeface="Times New Roman" pitchFamily="18" charset="0"/>
              </a:rPr>
              <a:t>эвсэл</a:t>
            </a:r>
            <a:endParaRPr lang="mn-MN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mn-MN" sz="2200" b="1" dirty="0">
                <a:latin typeface="Times New Roman" pitchFamily="18" charset="0"/>
                <a:cs typeface="Times New Roman" pitchFamily="18" charset="0"/>
              </a:rPr>
              <a:t>                                      Ил тод байдлын түншлэлийн сан </a:t>
            </a:r>
            <a:endParaRPr lang="en" dirty="0"/>
          </a:p>
        </p:txBody>
      </p:sp>
      <p:sp>
        <p:nvSpPr>
          <p:cNvPr id="9" name="Shape 211"/>
          <p:cNvSpPr txBox="1">
            <a:spLocks/>
          </p:cNvSpPr>
          <p:nvPr/>
        </p:nvSpPr>
        <p:spPr>
          <a:xfrm>
            <a:off x="107504" y="3597866"/>
            <a:ext cx="3496827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45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2014-2018</a:t>
            </a:r>
            <a:endParaRPr lang="en" sz="4500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Shape 211"/>
          <p:cNvSpPr txBox="1">
            <a:spLocks/>
          </p:cNvSpPr>
          <p:nvPr/>
        </p:nvSpPr>
        <p:spPr>
          <a:xfrm>
            <a:off x="3532322" y="3767692"/>
            <a:ext cx="448471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45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650</a:t>
            </a:r>
            <a:r>
              <a:rPr lang="en" sz="45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,</a:t>
            </a:r>
            <a:r>
              <a:rPr lang="mn-MN" sz="45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000</a:t>
            </a:r>
            <a:r>
              <a:rPr lang="en" sz="45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$</a:t>
            </a:r>
          </a:p>
        </p:txBody>
      </p:sp>
      <p:sp>
        <p:nvSpPr>
          <p:cNvPr id="11" name="Shape 212"/>
          <p:cNvSpPr txBox="1">
            <a:spLocks/>
          </p:cNvSpPr>
          <p:nvPr/>
        </p:nvSpPr>
        <p:spPr>
          <a:xfrm>
            <a:off x="4218254" y="4365756"/>
            <a:ext cx="2970629" cy="3243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🔸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🔸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spcBef>
                <a:spcPts val="0"/>
              </a:spcBef>
              <a:buFont typeface="Karla"/>
              <a:buNone/>
            </a:pPr>
            <a:r>
              <a:rPr lang="mn-MN" sz="2000" dirty="0">
                <a:solidFill>
                  <a:srgbClr val="ABE33F"/>
                </a:solidFill>
              </a:rPr>
              <a:t>Нийт санхүүжилт </a:t>
            </a:r>
            <a:endParaRPr lang="en" sz="2000" dirty="0">
              <a:solidFill>
                <a:srgbClr val="ABE33F"/>
              </a:solidFill>
            </a:endParaRPr>
          </a:p>
        </p:txBody>
      </p:sp>
      <p:sp>
        <p:nvSpPr>
          <p:cNvPr id="12" name="Shape 212"/>
          <p:cNvSpPr txBox="1">
            <a:spLocks/>
          </p:cNvSpPr>
          <p:nvPr/>
        </p:nvSpPr>
        <p:spPr>
          <a:xfrm>
            <a:off x="-36512" y="4203911"/>
            <a:ext cx="3925033" cy="46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🔸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🔸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Char char="◇"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C52"/>
              </a:buClr>
              <a:buSzPct val="100000"/>
              <a:buFont typeface="Karla"/>
              <a:buNone/>
              <a:defRPr sz="2400" b="0" i="0" u="none" strike="noStrike" cap="none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ctr">
              <a:spcBef>
                <a:spcPts val="0"/>
              </a:spcBef>
              <a:buFont typeface="Karla"/>
              <a:buNone/>
            </a:pPr>
            <a:r>
              <a:rPr lang="mn-MN" sz="2000" dirty="0"/>
              <a:t>Төслийн хугацаа  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224570753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369175" cy="552450"/>
          </a:xfrm>
        </p:spPr>
        <p:txBody>
          <a:bodyPr>
            <a:normAutofit/>
          </a:bodyPr>
          <a:lstStyle/>
          <a:p>
            <a:pPr algn="ctr"/>
            <a:r>
              <a:rPr lang="mn-MN" dirty="0">
                <a:solidFill>
                  <a:schemeClr val="tx1"/>
                </a:solidFill>
              </a:rPr>
              <a:t>Сургалт, чадавхжуулах үйл 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51520" y="1581640"/>
            <a:ext cx="3888432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Аймгийн түвшинд:</a:t>
            </a:r>
            <a:r>
              <a:rPr lang="mn-MN" sz="2200" i="1" u="sng" dirty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/>
              <a:t>Төсөв, худалдан авах ажиллагааг нягтлах </a:t>
            </a:r>
            <a:r>
              <a:rPr lang="mn-MN" sz="2200" dirty="0" smtClean="0"/>
              <a:t>аргачлалд суралцах нь </a:t>
            </a:r>
            <a:r>
              <a:rPr lang="mn-MN" sz="2200" b="0" dirty="0" smtClean="0"/>
              <a:t>6 аймаг</a:t>
            </a:r>
            <a:r>
              <a:rPr lang="mn-MN" sz="2200" dirty="0" smtClean="0"/>
              <a:t> </a:t>
            </a:r>
            <a:r>
              <a:rPr lang="en-US" sz="2200" b="0" i="1" dirty="0" smtClean="0"/>
              <a:t>(2016-2017) </a:t>
            </a:r>
            <a:endParaRPr lang="mn-MN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4" name="Picture 3" descr="D:\enkh\world bank\2017_Bu,Khovd, Uvs_Surgalt\Photo\khovd\surgalt_20170525-26\20170529_1408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9" r="10256" b="28015"/>
          <a:stretch/>
        </p:blipFill>
        <p:spPr bwMode="auto">
          <a:xfrm>
            <a:off x="4283968" y="1419622"/>
            <a:ext cx="4535551" cy="30243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26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972598" cy="55245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Түгээн дэлгэрүүлэх, нөлөөллийн </a:t>
            </a:r>
            <a:r>
              <a:rPr lang="mn-MN" dirty="0">
                <a:solidFill>
                  <a:schemeClr val="tx1"/>
                </a:solidFill>
              </a:rPr>
              <a:t>үйл 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02060" y="1149592"/>
            <a:ext cx="3577852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Сум, сургуулийн </a:t>
            </a:r>
            <a:r>
              <a:rPr lang="mn-MN" sz="2200" i="1" u="sng" dirty="0" smtClean="0"/>
              <a:t>түвшинд: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ССДА-ын үр дүнг танилцуулах </a:t>
            </a:r>
            <a:r>
              <a:rPr lang="en-US" sz="2200" b="0" dirty="0" smtClean="0"/>
              <a:t>2</a:t>
            </a:r>
            <a:r>
              <a:rPr lang="mn-MN" sz="2200" b="0" dirty="0" smtClean="0"/>
              <a:t>7</a:t>
            </a:r>
            <a:r>
              <a:rPr lang="en-US" sz="2200" b="0" dirty="0" smtClean="0"/>
              <a:t> </a:t>
            </a:r>
            <a:r>
              <a:rPr lang="mn-MN" sz="2200" b="0" dirty="0"/>
              <a:t>с</a:t>
            </a:r>
            <a:r>
              <a:rPr lang="mn-MN" sz="2200" b="0" dirty="0" smtClean="0"/>
              <a:t>ургууль </a:t>
            </a:r>
            <a:r>
              <a:rPr lang="en-US" sz="2200" b="0" i="1" dirty="0" smtClean="0"/>
              <a:t>(2016-2018)</a:t>
            </a:r>
            <a:r>
              <a:rPr lang="mn-MN" sz="2200" b="0" i="1" dirty="0" smtClean="0"/>
              <a:t> </a:t>
            </a:r>
            <a:endParaRPr lang="mn-MN" sz="2200" dirty="0" smtClean="0"/>
          </a:p>
          <a:p>
            <a:pPr marL="342900" indent="-342900" algn="l">
              <a:buFont typeface="Arial" pitchFamily="34" charset="0"/>
              <a:buChar char="•"/>
            </a:pPr>
            <a:endParaRPr lang="mn-MN" sz="2200" i="1" u="sng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Аймгийн түвшинд</a:t>
            </a:r>
            <a:r>
              <a:rPr lang="mn-MN" sz="2200" i="1" u="sng" dirty="0"/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Нөлөөллийн уулзалт </a:t>
            </a:r>
            <a:r>
              <a:rPr lang="mn-MN" sz="2200" b="0" dirty="0" smtClean="0"/>
              <a:t>6</a:t>
            </a:r>
            <a:r>
              <a:rPr lang="en-US" sz="2200" b="0" dirty="0" smtClean="0"/>
              <a:t> </a:t>
            </a:r>
            <a:r>
              <a:rPr lang="mn-MN" sz="2200" b="0" dirty="0" smtClean="0"/>
              <a:t>аймаг </a:t>
            </a:r>
            <a:r>
              <a:rPr lang="en-US" sz="2200" b="0" dirty="0" smtClean="0"/>
              <a:t>(201</a:t>
            </a:r>
            <a:r>
              <a:rPr lang="mn-MN" sz="2200" b="0" dirty="0" smtClean="0"/>
              <a:t>8</a:t>
            </a:r>
            <a:r>
              <a:rPr lang="en-US" sz="2200" b="0" dirty="0" smtClean="0"/>
              <a:t>)</a:t>
            </a:r>
            <a:r>
              <a:rPr lang="mn-MN" sz="2200" b="0" dirty="0" smtClean="0"/>
              <a:t> </a:t>
            </a:r>
            <a:endParaRPr lang="mn-MN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7" b="14684"/>
          <a:stretch/>
        </p:blipFill>
        <p:spPr>
          <a:xfrm>
            <a:off x="3901380" y="1360966"/>
            <a:ext cx="4991100" cy="25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48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972598" cy="55245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Түгээн дэлгэрүүлэх, нөлөөллийн </a:t>
            </a:r>
            <a:r>
              <a:rPr lang="mn-MN" dirty="0">
                <a:solidFill>
                  <a:schemeClr val="tx1"/>
                </a:solidFill>
              </a:rPr>
              <a:t>үйл 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235246" y="1149592"/>
            <a:ext cx="5200850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Бүсийн түвшинд</a:t>
            </a:r>
            <a:r>
              <a:rPr lang="mn-MN" sz="2200" i="1" u="sng" dirty="0"/>
              <a:t>: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Төвийн бүс – Хөвсгөл, Архангай Баруун бүс – Баян-Өлгий </a:t>
            </a:r>
            <a:r>
              <a:rPr lang="mn-MN" sz="2200" b="0" dirty="0" smtClean="0"/>
              <a:t>Нийт 3 удаа </a:t>
            </a:r>
            <a:r>
              <a:rPr lang="en-US" sz="2200" b="0" i="1" dirty="0" smtClean="0"/>
              <a:t>(201</a:t>
            </a:r>
            <a:r>
              <a:rPr lang="mn-MN" sz="2200" b="0" i="1" dirty="0" smtClean="0"/>
              <a:t>6-</a:t>
            </a:r>
            <a:r>
              <a:rPr lang="en-US" sz="2200" b="0" i="1" dirty="0" smtClean="0"/>
              <a:t>2</a:t>
            </a:r>
            <a:r>
              <a:rPr lang="mn-MN" sz="2200" b="0" i="1" dirty="0" smtClean="0"/>
              <a:t>017</a:t>
            </a:r>
            <a:r>
              <a:rPr lang="en-US" sz="2200" b="0" dirty="0" smtClean="0"/>
              <a:t>)</a:t>
            </a:r>
            <a:r>
              <a:rPr lang="mn-MN" sz="2200" b="0" dirty="0" smtClean="0"/>
              <a:t> </a:t>
            </a:r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Үндэсний түвшинд</a:t>
            </a:r>
            <a:r>
              <a:rPr lang="mn-MN" sz="2200" i="1" u="sng" dirty="0"/>
              <a:t>: </a:t>
            </a:r>
            <a:endParaRPr lang="mn-MN" sz="2200" i="1" u="sng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Бодлогын зөвлөгөөн </a:t>
            </a:r>
            <a:r>
              <a:rPr lang="en-US" sz="2200" b="0" i="1" dirty="0"/>
              <a:t>(201</a:t>
            </a:r>
            <a:r>
              <a:rPr lang="mn-MN" sz="2200" b="0" i="1" dirty="0" smtClean="0"/>
              <a:t>6, </a:t>
            </a:r>
            <a:r>
              <a:rPr lang="en-US" sz="2200" b="0" i="1" dirty="0" smtClean="0"/>
              <a:t>2</a:t>
            </a:r>
            <a:r>
              <a:rPr lang="mn-MN" sz="2200" b="0" i="1" dirty="0"/>
              <a:t>017</a:t>
            </a:r>
            <a:r>
              <a:rPr lang="en-US" sz="2200" b="0" dirty="0"/>
              <a:t>)</a:t>
            </a:r>
            <a:endParaRPr lang="mn-MN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6" r="5489"/>
          <a:stretch/>
        </p:blipFill>
        <p:spPr>
          <a:xfrm>
            <a:off x="5508104" y="1083030"/>
            <a:ext cx="3296094" cy="336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36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972598" cy="55245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Түгээн дэлгэрүүлэх, нөлөөллийн </a:t>
            </a:r>
            <a:r>
              <a:rPr lang="mn-MN" dirty="0">
                <a:solidFill>
                  <a:schemeClr val="tx1"/>
                </a:solidFill>
              </a:rPr>
              <a:t>үйл 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496" y="1293608"/>
            <a:ext cx="4470920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Олон улсад:  </a:t>
            </a:r>
            <a:endParaRPr lang="mn-MN" sz="2200" i="1" u="sng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Европ, Төв Азийн эгэх хариуцлагын форум </a:t>
            </a:r>
            <a:r>
              <a:rPr lang="en-US" sz="2200" b="0" i="1" dirty="0" smtClean="0"/>
              <a:t>(2</a:t>
            </a:r>
            <a:r>
              <a:rPr lang="mn-MN" sz="2200" b="0" i="1" dirty="0"/>
              <a:t>017</a:t>
            </a:r>
            <a:r>
              <a:rPr lang="en-US" sz="2200" b="0" dirty="0" smtClean="0"/>
              <a:t>)</a:t>
            </a:r>
            <a:r>
              <a:rPr lang="mn-MN" sz="2200" b="0" dirty="0" smtClean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/>
              <a:t>“Нээлттэй, эгэх хариуцлагатай нийгмийн төлөөх иргэдийн үйл хэрэг” форум </a:t>
            </a:r>
            <a:r>
              <a:rPr lang="en-US" sz="2200" b="0" i="1" dirty="0" smtClean="0"/>
              <a:t>(</a:t>
            </a:r>
            <a:r>
              <a:rPr lang="en-US" sz="2200" b="0" i="1" dirty="0"/>
              <a:t>2</a:t>
            </a:r>
            <a:r>
              <a:rPr lang="mn-MN" sz="2200" b="0" i="1" dirty="0"/>
              <a:t>017</a:t>
            </a:r>
            <a:r>
              <a:rPr lang="en-US" sz="2200" b="0" i="1" dirty="0"/>
              <a:t>)</a:t>
            </a:r>
            <a:r>
              <a:rPr lang="mn-MN" sz="2200" dirty="0"/>
              <a:t>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“Хүний нөөц ба эгэх хариуцлага” форум </a:t>
            </a:r>
            <a:r>
              <a:rPr lang="en-US" sz="2200" b="0" dirty="0" smtClean="0"/>
              <a:t>(</a:t>
            </a:r>
            <a:r>
              <a:rPr lang="en-US" sz="2200" b="0" dirty="0"/>
              <a:t>2</a:t>
            </a:r>
            <a:r>
              <a:rPr lang="mn-MN" sz="2200" b="0" dirty="0" smtClean="0"/>
              <a:t>018</a:t>
            </a:r>
            <a:r>
              <a:rPr lang="en-US" sz="2200" b="0" dirty="0" smtClean="0"/>
              <a:t>)</a:t>
            </a:r>
            <a:r>
              <a:rPr lang="mn-MN" sz="2200" b="0" dirty="0" smtClean="0"/>
              <a:t> </a:t>
            </a:r>
            <a:endParaRPr lang="mn-MN" sz="2200" b="0" dirty="0"/>
          </a:p>
          <a:p>
            <a:pPr marL="342900" indent="-342900" algn="l">
              <a:buFont typeface="Arial" pitchFamily="34" charset="0"/>
              <a:buChar char="•"/>
            </a:pPr>
            <a:endParaRPr lang="mn-MN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7208F2-D83A-4169-8EC7-4C21B12B3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25" b="12642"/>
          <a:stretch/>
        </p:blipFill>
        <p:spPr>
          <a:xfrm>
            <a:off x="4506416" y="837569"/>
            <a:ext cx="4530080" cy="417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05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0" y="251210"/>
            <a:ext cx="7972598" cy="552450"/>
          </a:xfrm>
        </p:spPr>
        <p:txBody>
          <a:bodyPr>
            <a:normAutofit/>
          </a:bodyPr>
          <a:lstStyle/>
          <a:p>
            <a:pPr algn="ctr"/>
            <a:r>
              <a:rPr lang="mn-MN" dirty="0" smtClean="0">
                <a:solidFill>
                  <a:schemeClr val="tx1"/>
                </a:solidFill>
              </a:rPr>
              <a:t>Хяналт, </a:t>
            </a:r>
            <a:r>
              <a:rPr lang="mn-MN" dirty="0" smtClean="0">
                <a:solidFill>
                  <a:schemeClr val="tx1"/>
                </a:solidFill>
              </a:rPr>
              <a:t>үнэлгээний үйл </a:t>
            </a:r>
            <a:r>
              <a:rPr lang="mn-MN" dirty="0">
                <a:solidFill>
                  <a:schemeClr val="tx1"/>
                </a:solidFill>
              </a:rPr>
              <a:t>ажиллагаа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35496" y="1005576"/>
            <a:ext cx="4680520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ТХН-ээс зохион байгуулсан</a:t>
            </a:r>
            <a:r>
              <a:rPr lang="mn-MN" sz="2200" i="1" u="sng" dirty="0" smtClean="0"/>
              <a:t>: </a:t>
            </a:r>
            <a:endParaRPr lang="mn-MN" sz="2200" i="1" u="sng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Булган аймаг – Булган, Орхон сум </a:t>
            </a:r>
            <a:r>
              <a:rPr lang="en-US" sz="2200" b="0" i="1" dirty="0"/>
              <a:t>(201</a:t>
            </a:r>
            <a:r>
              <a:rPr lang="mn-MN" sz="2200" b="0" i="1" dirty="0" smtClean="0"/>
              <a:t>6</a:t>
            </a:r>
            <a:r>
              <a:rPr lang="en-US" sz="2200" b="0" i="1" dirty="0" smtClean="0"/>
              <a:t>) </a:t>
            </a:r>
            <a:endParaRPr lang="mn-MN" sz="22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Ховд, Хөвсгөл аймаг – Нийт 6 СЭЭБХ, 2 ТББ, БСУГ-ын мэргэжилтэн </a:t>
            </a:r>
            <a:r>
              <a:rPr lang="en-US" sz="2200" b="0" i="1" dirty="0" smtClean="0"/>
              <a:t>(201</a:t>
            </a:r>
            <a:r>
              <a:rPr lang="mn-MN" sz="2200" b="0" i="1" dirty="0" smtClean="0"/>
              <a:t>8</a:t>
            </a:r>
            <a:r>
              <a:rPr lang="en-US" sz="2200" b="0" dirty="0" smtClean="0"/>
              <a:t>)</a:t>
            </a:r>
            <a:r>
              <a:rPr lang="mn-MN" sz="2200" b="0" dirty="0" smtClean="0"/>
              <a:t>  </a:t>
            </a:r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i="1" u="sng" dirty="0" smtClean="0"/>
              <a:t>Хөндлөнгийн үнэлгээ</a:t>
            </a:r>
            <a:r>
              <a:rPr lang="mn-MN" sz="2200" i="1" u="sng" dirty="0" smtClean="0"/>
              <a:t>: </a:t>
            </a:r>
            <a:endParaRPr lang="mn-MN" sz="2200" i="1" u="sng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 smtClean="0"/>
              <a:t>Төслийн дунд хугацааны үнэлгээ </a:t>
            </a:r>
            <a:r>
              <a:rPr lang="en-US" sz="2200" b="0" i="1" dirty="0" smtClean="0"/>
              <a:t>(2</a:t>
            </a:r>
            <a:r>
              <a:rPr lang="mn-MN" sz="2200" b="0" i="1" dirty="0"/>
              <a:t>017</a:t>
            </a:r>
            <a:r>
              <a:rPr lang="en-US" sz="2200" b="0" dirty="0"/>
              <a:t>)</a:t>
            </a:r>
            <a:endParaRPr lang="mn-MN" sz="2200" dirty="0"/>
          </a:p>
          <a:p>
            <a:pPr marL="285750" indent="-285750" algn="l">
              <a:buFont typeface="Arial" pitchFamily="34" charset="0"/>
              <a:buChar char="•"/>
            </a:pPr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t="14470" r="7621" b="6976"/>
          <a:stretch/>
        </p:blipFill>
        <p:spPr>
          <a:xfrm>
            <a:off x="4625474" y="1304348"/>
            <a:ext cx="4411022" cy="29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03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5228986"/>
              </p:ext>
            </p:extLst>
          </p:nvPr>
        </p:nvGraphicFramePr>
        <p:xfrm>
          <a:off x="467544" y="897564"/>
          <a:ext cx="8352928" cy="3834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hape 193"/>
          <p:cNvSpPr txBox="1">
            <a:spLocks/>
          </p:cNvSpPr>
          <p:nvPr/>
        </p:nvSpPr>
        <p:spPr>
          <a:xfrm>
            <a:off x="731217" y="249492"/>
            <a:ext cx="7369175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mn-MN" dirty="0" smtClean="0">
                <a:solidFill>
                  <a:schemeClr val="tx1"/>
                </a:solidFill>
              </a:rPr>
              <a:t>ССДА – оролцогчдын тоо </a:t>
            </a:r>
            <a:endParaRPr lang="e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7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93"/>
          <p:cNvSpPr txBox="1">
            <a:spLocks/>
          </p:cNvSpPr>
          <p:nvPr/>
        </p:nvSpPr>
        <p:spPr>
          <a:xfrm>
            <a:off x="731217" y="249492"/>
            <a:ext cx="7369175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mn-MN" dirty="0" smtClean="0">
                <a:solidFill>
                  <a:schemeClr val="tx1"/>
                </a:solidFill>
              </a:rPr>
              <a:t>Төслийн үйл ажиллагаанд оролцогчдын тоо     </a:t>
            </a:r>
            <a:endParaRPr lang="en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091922"/>
              </p:ext>
            </p:extLst>
          </p:nvPr>
        </p:nvGraphicFramePr>
        <p:xfrm>
          <a:off x="395536" y="1005576"/>
          <a:ext cx="8064896" cy="362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1054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12" y="1923678"/>
            <a:ext cx="9144000" cy="810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rgbClr val="00B050"/>
              </a:buClr>
            </a:pPr>
            <a:r>
              <a:rPr lang="mn-MN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Төсвийн </a:t>
            </a:r>
            <a:r>
              <a:rPr lang="mn-MN" sz="4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хэрэгжилтээс бий болсон өөрчлөлт, үр нөлөө 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0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68" y="129779"/>
            <a:ext cx="7460456" cy="569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mn-MN" dirty="0" smtClean="0">
                <a:solidFill>
                  <a:schemeClr val="tx1"/>
                </a:solidFill>
              </a:rPr>
              <a:t>Сургуулийн удирдлага, багш нарт гарсан өөрчлөлт, үр </a:t>
            </a:r>
            <a:r>
              <a:rPr lang="mn-MN" dirty="0" smtClean="0">
                <a:solidFill>
                  <a:schemeClr val="tx1"/>
                </a:solidFill>
              </a:rPr>
              <a:t>нөлөө*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14771850"/>
              </p:ext>
            </p:extLst>
          </p:nvPr>
        </p:nvGraphicFramePr>
        <p:xfrm>
          <a:off x="1339924" y="955923"/>
          <a:ext cx="7048500" cy="3992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3528" y="444395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*Түргэвчилсэн үнэлгээний урьдчилсан дүн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78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69" y="129779"/>
            <a:ext cx="6400800" cy="569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mn-MN" dirty="0" smtClean="0">
                <a:solidFill>
                  <a:schemeClr val="tx1"/>
                </a:solidFill>
              </a:rPr>
              <a:t>Эцэг эх, хүүхдүүдэд үзүүлсэн үр нөлөө, эерэг өөрчлөлт*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00325266"/>
              </p:ext>
            </p:extLst>
          </p:nvPr>
        </p:nvGraphicFramePr>
        <p:xfrm>
          <a:off x="876300" y="843559"/>
          <a:ext cx="71520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444395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*Түргэвчилсэн үнэлгээний урьдчилсан дүн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83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1" y="251210"/>
            <a:ext cx="7369175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000" dirty="0">
                <a:solidFill>
                  <a:schemeClr val="tx1"/>
                </a:solidFill>
              </a:rPr>
              <a:t>Төслийн үр шим хүртэгсэд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9552" y="1005576"/>
            <a:ext cx="8280920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800" dirty="0"/>
              <a:t>Найман аймаг, 20 сум</a:t>
            </a:r>
            <a:r>
              <a:rPr lang="en-US" sz="2800" dirty="0"/>
              <a:t>, 28 </a:t>
            </a:r>
            <a:r>
              <a:rPr lang="mn-MN" sz="2800" dirty="0"/>
              <a:t>сургууль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800" dirty="0" smtClean="0"/>
              <a:t>65,700 </a:t>
            </a:r>
            <a:r>
              <a:rPr lang="mn-MN" sz="2800" dirty="0"/>
              <a:t>суралцагсад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800" dirty="0" smtClean="0"/>
              <a:t>131,400 </a:t>
            </a:r>
            <a:r>
              <a:rPr lang="mn-MN" sz="2800" dirty="0"/>
              <a:t>эцэг эх, асран хамгаалагчид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800" dirty="0" smtClean="0"/>
              <a:t>3,600 </a:t>
            </a:r>
            <a:r>
              <a:rPr lang="mn-MN" sz="2800" dirty="0"/>
              <a:t>багш 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mn-MN" sz="28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800" dirty="0">
                <a:solidFill>
                  <a:srgbClr val="00AE9D"/>
                </a:solidFill>
              </a:rPr>
              <a:t>500,000 иргэн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800" dirty="0">
                <a:solidFill>
                  <a:srgbClr val="00AE9D"/>
                </a:solidFill>
              </a:rPr>
              <a:t>60 ИНБ</a:t>
            </a:r>
            <a:r>
              <a:rPr lang="mn-MN" sz="2800" dirty="0"/>
              <a:t> </a:t>
            </a:r>
          </a:p>
          <a:p>
            <a:pPr algn="l"/>
            <a:endParaRPr lang="en-US" sz="2800" b="0" dirty="0"/>
          </a:p>
          <a:p>
            <a:pPr algn="l"/>
            <a:endParaRPr lang="en-US" sz="2800" dirty="0"/>
          </a:p>
          <a:p>
            <a:pPr algn="l"/>
            <a:r>
              <a:rPr lang="en-US" sz="2800" b="0" dirty="0"/>
              <a:t> </a:t>
            </a:r>
          </a:p>
          <a:p>
            <a:pPr algn="l"/>
            <a:endParaRPr lang="mn-MN" sz="2800" dirty="0"/>
          </a:p>
          <a:p>
            <a:pPr algn="l"/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423907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4519588"/>
              </p:ext>
            </p:extLst>
          </p:nvPr>
        </p:nvGraphicFramePr>
        <p:xfrm>
          <a:off x="126837" y="1880384"/>
          <a:ext cx="4452776" cy="2797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/>
          <p:cNvSpPr/>
          <p:nvPr/>
        </p:nvSpPr>
        <p:spPr>
          <a:xfrm>
            <a:off x="667138" y="1667304"/>
            <a:ext cx="2230015" cy="2232541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7348" y="1081068"/>
            <a:ext cx="126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 smtClean="0">
                <a:solidFill>
                  <a:srgbClr val="002060"/>
                </a:solidFill>
              </a:rPr>
              <a:t>Өмнө</a:t>
            </a:r>
            <a:endParaRPr lang="en-US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206505"/>
              </p:ext>
            </p:extLst>
          </p:nvPr>
        </p:nvGraphicFramePr>
        <p:xfrm>
          <a:off x="4139952" y="843558"/>
          <a:ext cx="4797490" cy="3592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 rot="1650302">
            <a:off x="3976692" y="1933564"/>
            <a:ext cx="3465802" cy="1700023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16724" y="1071810"/>
            <a:ext cx="258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1800" b="1" dirty="0" smtClean="0">
                <a:solidFill>
                  <a:srgbClr val="002060"/>
                </a:solidFill>
              </a:rPr>
              <a:t>Төсөл хэрэгжсэнээр</a:t>
            </a:r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0274" y="4337811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/>
              <a:t>*Түргэвчилсэн үнэлгээний урьдчилсан дүн </a:t>
            </a:r>
            <a:endParaRPr lang="en-US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6268" y="129779"/>
            <a:ext cx="7114083" cy="56911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mn-MN" dirty="0" smtClean="0">
                <a:solidFill>
                  <a:schemeClr val="tx1"/>
                </a:solidFill>
              </a:rPr>
              <a:t>ТХААНА-ын хүрээнд бий болсон өөрчлөлт*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01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logo sain surguul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10087" r="14856" b="11729"/>
          <a:stretch/>
        </p:blipFill>
        <p:spPr bwMode="auto">
          <a:xfrm>
            <a:off x="539552" y="1141120"/>
            <a:ext cx="3168503" cy="287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4283968" y="1149592"/>
            <a:ext cx="4608512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 smtClean="0"/>
              <a:t>2018 оны 10-р сарын 23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 smtClean="0"/>
              <a:t>Үндэснийн анхдугаар чуулган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 smtClean="0"/>
              <a:t>Нийт 31 СЭЭБХ-ны 63 төлөөлөл 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 smtClean="0"/>
              <a:t>Сонгууль: Удирдах зөвлөл,  Дотоод аудитын хорооны гишүүд </a:t>
            </a:r>
            <a:endParaRPr lang="mn-MN" sz="2200" dirty="0"/>
          </a:p>
        </p:txBody>
      </p:sp>
    </p:spTree>
    <p:extLst>
      <p:ext uri="{BB962C8B-B14F-4D97-AF65-F5344CB8AC3E}">
        <p14:creationId xmlns:p14="http://schemas.microsoft.com/office/powerpoint/2010/main" val="8390649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ownloads\logo sain surguul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0" t="10087" r="14856" b="11729"/>
          <a:stretch/>
        </p:blipFill>
        <p:spPr bwMode="auto">
          <a:xfrm>
            <a:off x="6300192" y="1202194"/>
            <a:ext cx="1908962" cy="17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784" y="237102"/>
            <a:ext cx="8832705" cy="552450"/>
          </a:xfrm>
        </p:spPr>
        <p:txBody>
          <a:bodyPr>
            <a:noAutofit/>
          </a:bodyPr>
          <a:lstStyle/>
          <a:p>
            <a:pPr algn="ctr"/>
            <a:r>
              <a:rPr lang="mn-MN" sz="2600" dirty="0" smtClean="0">
                <a:solidFill>
                  <a:schemeClr val="tx1"/>
                </a:solidFill>
              </a:rPr>
              <a:t>“Боловсролын чанарын шинэчлэл” төслийн </a:t>
            </a:r>
            <a:r>
              <a:rPr lang="mn-MN" sz="2600" dirty="0" smtClean="0">
                <a:solidFill>
                  <a:schemeClr val="tx1"/>
                </a:solidFill>
              </a:rPr>
              <a:t>СЭЭБХ-ны тэтгэлэгт </a:t>
            </a:r>
            <a:r>
              <a:rPr lang="mn-MN" sz="2600" dirty="0" smtClean="0">
                <a:solidFill>
                  <a:schemeClr val="tx1"/>
                </a:solidFill>
              </a:rPr>
              <a:t>хөтөлбөр 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9552" y="3039802"/>
            <a:ext cx="8208912" cy="27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just"/>
            <a:r>
              <a:rPr lang="mn-MN" dirty="0" smtClean="0"/>
              <a:t>Зорилго</a:t>
            </a:r>
            <a:r>
              <a:rPr lang="mn-MN" dirty="0" smtClean="0"/>
              <a:t>: </a:t>
            </a:r>
            <a:r>
              <a:rPr lang="mn-MN" b="0" dirty="0" smtClean="0"/>
              <a:t>Ерөнхий боловсролын сургуулийн төлөвлөх, бие даан хөгжих чадавхыг дэмжих </a:t>
            </a:r>
          </a:p>
          <a:p>
            <a:pPr algn="just"/>
            <a:r>
              <a:rPr lang="mn-MN" dirty="0" smtClean="0">
                <a:sym typeface="Arial"/>
              </a:rPr>
              <a:t>Хэрэгжих байдал</a:t>
            </a:r>
            <a:r>
              <a:rPr lang="mn-MN" dirty="0" smtClean="0">
                <a:sym typeface="Arial"/>
              </a:rPr>
              <a:t>:</a:t>
            </a:r>
            <a:r>
              <a:rPr lang="mn-MN" b="0" dirty="0" smtClean="0">
                <a:sym typeface="Arial"/>
              </a:rPr>
              <a:t> </a:t>
            </a:r>
            <a:r>
              <a:rPr lang="mn-MN" b="0" dirty="0" smtClean="0">
                <a:sym typeface="Arial"/>
              </a:rPr>
              <a:t>Зөвхөн </a:t>
            </a:r>
            <a:r>
              <a:rPr lang="mn-MN" b="0" dirty="0">
                <a:sym typeface="Arial"/>
              </a:rPr>
              <a:t>СЭЭБХ-ны санаачилсан төсөлд </a:t>
            </a:r>
            <a:r>
              <a:rPr lang="mn-MN" b="0" dirty="0" smtClean="0">
                <a:sym typeface="Arial"/>
              </a:rPr>
              <a:t>тэтгэлэг олгоно. </a:t>
            </a:r>
            <a:endParaRPr lang="en-US" b="0" dirty="0">
              <a:sym typeface="Arial"/>
            </a:endParaRPr>
          </a:p>
          <a:p>
            <a:pPr algn="l"/>
            <a:r>
              <a:rPr lang="en-US" b="0" dirty="0">
                <a:sym typeface="Arial"/>
              </a:rPr>
              <a:t> </a:t>
            </a:r>
            <a:endParaRPr lang="en-US" dirty="0"/>
          </a:p>
          <a:p>
            <a:pPr algn="l"/>
            <a:r>
              <a:rPr lang="en-US" b="0" dirty="0"/>
              <a:t> </a:t>
            </a:r>
          </a:p>
          <a:p>
            <a:pPr algn="l"/>
            <a:endParaRPr lang="mn-MN" dirty="0"/>
          </a:p>
          <a:p>
            <a:pPr algn="l"/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2" y="1809535"/>
            <a:ext cx="2232247" cy="719674"/>
          </a:xfrm>
          <a:prstGeom prst="rect">
            <a:avLst/>
          </a:prstGeom>
        </p:spPr>
      </p:pic>
      <p:pic>
        <p:nvPicPr>
          <p:cNvPr id="7" name="Picture 2" descr="C:\Users\Dell\Pictures\Picture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52076"/>
            <a:ext cx="1313570" cy="7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3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12" y="1923678"/>
            <a:ext cx="9144000" cy="8100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60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>
              <a:buClr>
                <a:srgbClr val="00B050"/>
              </a:buClr>
            </a:pPr>
            <a:r>
              <a:rPr lang="mn-MN" sz="4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Төсвийн зарцуулалтын мэдээ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040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32946"/>
              </p:ext>
            </p:extLst>
          </p:nvPr>
        </p:nvGraphicFramePr>
        <p:xfrm>
          <a:off x="395536" y="411510"/>
          <a:ext cx="856895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2126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75"/>
          <p:cNvSpPr txBox="1">
            <a:spLocks/>
          </p:cNvSpPr>
          <p:nvPr/>
        </p:nvSpPr>
        <p:spPr>
          <a:xfrm>
            <a:off x="2423939" y="3274208"/>
            <a:ext cx="5532437" cy="11697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BE33F"/>
              </a:buClr>
              <a:buSzPct val="100000"/>
              <a:buFont typeface="Karla"/>
              <a:buNone/>
              <a:tabLst/>
              <a:defRPr/>
            </a:pPr>
            <a:endParaRPr kumimoji="0" lang="en" sz="3600" b="1" i="0" u="none" strike="noStrike" kern="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/>
              <a:defRPr/>
            </a:pPr>
            <a:endParaRPr kumimoji="0" lang="mn-MN" sz="1800" b="0" i="0" u="none" strike="noStrike" kern="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www.sainsurguuli.mn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       /</a:t>
            </a:r>
            <a:r>
              <a:rPr kumimoji="0" lang="en-US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sainsurguuli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4C52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  <a:tabLst/>
              <a:defRPr/>
            </a:pPr>
            <a:endParaRPr kumimoji="0" lang="en" sz="1800" b="0" i="0" u="none" strike="noStrike" kern="0" cap="none" spc="0" normalizeH="0" baseline="0" noProof="0" dirty="0">
              <a:ln>
                <a:noFill/>
              </a:ln>
              <a:solidFill>
                <a:srgbClr val="004C52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r="11848"/>
          <a:stretch/>
        </p:blipFill>
        <p:spPr>
          <a:xfrm>
            <a:off x="2771803" y="4666548"/>
            <a:ext cx="585697" cy="389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7" y="172284"/>
            <a:ext cx="7689199" cy="1391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9" b="13033"/>
          <a:stretch/>
        </p:blipFill>
        <p:spPr>
          <a:xfrm>
            <a:off x="35496" y="1500443"/>
            <a:ext cx="8640960" cy="272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4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223"/>
          <p:cNvSpPr/>
          <p:nvPr/>
        </p:nvSpPr>
        <p:spPr>
          <a:xfrm rot="16200000">
            <a:off x="749395" y="921749"/>
            <a:ext cx="3684776" cy="3672410"/>
          </a:xfrm>
          <a:prstGeom prst="homePlate">
            <a:avLst>
              <a:gd name="adj" fmla="val 211909"/>
            </a:avLst>
          </a:prstGeom>
          <a:solidFill>
            <a:srgbClr val="00AE9D">
              <a:alpha val="8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endParaRPr lang="en" b="1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1043608" y="249493"/>
            <a:ext cx="3995936" cy="4862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mn-MN" sz="3000" dirty="0">
                <a:solidFill>
                  <a:schemeClr val="tx1"/>
                </a:solidFill>
              </a:rPr>
              <a:t>Хөгжлийн зорилго</a:t>
            </a:r>
            <a:endParaRPr lang="en" sz="3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99792" y="1131590"/>
            <a:ext cx="5760640" cy="954106"/>
          </a:xfrm>
          <a:prstGeom prst="roundRect">
            <a:avLst/>
          </a:prstGeom>
          <a:solidFill>
            <a:srgbClr val="ABE33F"/>
          </a:solidFill>
          <a:ln>
            <a:solidFill>
              <a:srgbClr val="ABE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004C52"/>
                </a:solidFill>
              </a:rPr>
              <a:t>Үр дүн:</a:t>
            </a:r>
            <a:r>
              <a:rPr lang="mn-MN" sz="2000" dirty="0">
                <a:solidFill>
                  <a:srgbClr val="004C52"/>
                </a:solidFill>
              </a:rPr>
              <a:t> </a:t>
            </a:r>
          </a:p>
          <a:p>
            <a:pPr lvl="0" algn="ctr"/>
            <a:r>
              <a:rPr lang="mn-MN" sz="2000" dirty="0">
                <a:solidFill>
                  <a:srgbClr val="004C52"/>
                </a:solidFill>
              </a:rPr>
              <a:t>Боловсролын илүү сайн, чанартай үйлчилгээг хүргэхэд хувь нэмэр оруулна.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2735798" y="2355726"/>
            <a:ext cx="5724634" cy="987292"/>
          </a:xfrm>
          <a:prstGeom prst="roundRect">
            <a:avLst/>
          </a:prstGeom>
          <a:solidFill>
            <a:srgbClr val="ABE33F"/>
          </a:solidFill>
          <a:ln>
            <a:solidFill>
              <a:srgbClr val="ABE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004C52"/>
                </a:solidFill>
              </a:rPr>
              <a:t>Яаж?  </a:t>
            </a:r>
          </a:p>
          <a:p>
            <a:pPr lvl="0" algn="ctr"/>
            <a:r>
              <a:rPr lang="mn-MN" sz="2000" b="1" dirty="0">
                <a:solidFill>
                  <a:srgbClr val="004C52"/>
                </a:solidFill>
              </a:rPr>
              <a:t>ИРГЭДИЙН ОРОЛЦООГ</a:t>
            </a:r>
            <a:r>
              <a:rPr lang="mn-MN" sz="2000" dirty="0">
                <a:solidFill>
                  <a:srgbClr val="004C52"/>
                </a:solidFill>
              </a:rPr>
              <a:t> </a:t>
            </a:r>
          </a:p>
          <a:p>
            <a:pPr lvl="0" algn="ctr"/>
            <a:r>
              <a:rPr lang="mn-MN" sz="2000" b="1" dirty="0">
                <a:solidFill>
                  <a:srgbClr val="004C52"/>
                </a:solidFill>
              </a:rPr>
              <a:t>НЭМЭГДҮҮЛЭХ</a:t>
            </a:r>
            <a:r>
              <a:rPr lang="mn-MN" sz="2000" dirty="0">
                <a:solidFill>
                  <a:srgbClr val="004C52"/>
                </a:solidFill>
              </a:rPr>
              <a:t> замаар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735798" y="3597864"/>
            <a:ext cx="5724634" cy="1206134"/>
          </a:xfrm>
          <a:prstGeom prst="roundRect">
            <a:avLst/>
          </a:prstGeom>
          <a:solidFill>
            <a:srgbClr val="ABE33F"/>
          </a:solidFill>
          <a:ln>
            <a:solidFill>
              <a:srgbClr val="ABE3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2000" b="1" dirty="0">
                <a:solidFill>
                  <a:srgbClr val="004C52"/>
                </a:solidFill>
              </a:rPr>
              <a:t>Яагаад?</a:t>
            </a:r>
            <a:r>
              <a:rPr lang="mn-MN" sz="2000" dirty="0">
                <a:solidFill>
                  <a:srgbClr val="004C52"/>
                </a:solidFill>
              </a:rPr>
              <a:t>   </a:t>
            </a:r>
          </a:p>
          <a:p>
            <a:pPr lvl="0" algn="ctr"/>
            <a:r>
              <a:rPr lang="mn-MN" sz="2000" dirty="0">
                <a:solidFill>
                  <a:srgbClr val="004C52"/>
                </a:solidFill>
              </a:rPr>
              <a:t>Боловсролын төсөв, худалдан авах ажиллагааны ил тод үйл явцыг сайжруулах шаардлагатай.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4476144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32370102"/>
              </p:ext>
            </p:extLst>
          </p:nvPr>
        </p:nvGraphicFramePr>
        <p:xfrm>
          <a:off x="323528" y="123478"/>
          <a:ext cx="871296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hape 166"/>
          <p:cNvSpPr txBox="1">
            <a:spLocks noGrp="1"/>
          </p:cNvSpPr>
          <p:nvPr>
            <p:ph type="title" idx="4294967295"/>
          </p:nvPr>
        </p:nvSpPr>
        <p:spPr>
          <a:xfrm>
            <a:off x="251520" y="123478"/>
            <a:ext cx="3995936" cy="4862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mn-MN" sz="3000" dirty="0" smtClean="0">
                <a:solidFill>
                  <a:schemeClr val="tx1"/>
                </a:solidFill>
              </a:rPr>
              <a:t>Өөрчлөлтийн </a:t>
            </a:r>
            <a:br>
              <a:rPr lang="mn-MN" sz="3000" dirty="0" smtClean="0">
                <a:solidFill>
                  <a:schemeClr val="tx1"/>
                </a:solidFill>
              </a:rPr>
            </a:br>
            <a:r>
              <a:rPr lang="mn-MN" sz="3000" dirty="0" smtClean="0">
                <a:solidFill>
                  <a:schemeClr val="tx1"/>
                </a:solidFill>
              </a:rPr>
              <a:t>онол</a:t>
            </a:r>
            <a:endParaRPr lang="en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51" y="251210"/>
            <a:ext cx="7369175" cy="552450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000" dirty="0">
                <a:solidFill>
                  <a:schemeClr val="tx1"/>
                </a:solidFill>
              </a:rPr>
              <a:t>Нийгмийн эгэх хариуцлага гэж юу вэ?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9552" y="2841780"/>
            <a:ext cx="8280920" cy="1782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mn-MN" sz="2600" dirty="0"/>
              <a:t>Хамтран үүрэг хүлээх,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600" dirty="0"/>
              <a:t>Хамтран хариуцлага хүлээх,  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600" dirty="0"/>
              <a:t>Иргэдэд эргэн тайлагнах,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600" dirty="0"/>
              <a:t>Иргэд хариуцлага шаардах  </a:t>
            </a:r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  <p:sp>
        <p:nvSpPr>
          <p:cNvPr id="3" name="Right Arrow 2"/>
          <p:cNvSpPr/>
          <p:nvPr/>
        </p:nvSpPr>
        <p:spPr>
          <a:xfrm>
            <a:off x="2843808" y="1491630"/>
            <a:ext cx="3528392" cy="414046"/>
          </a:xfrm>
          <a:prstGeom prst="rightArrow">
            <a:avLst/>
          </a:prstGeom>
          <a:solidFill>
            <a:srgbClr val="00A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0800000">
            <a:off x="2843808" y="2121697"/>
            <a:ext cx="3456384" cy="522060"/>
          </a:xfrm>
          <a:prstGeom prst="rightArrow">
            <a:avLst/>
          </a:prstGeom>
          <a:solidFill>
            <a:srgbClr val="00AE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hape 211"/>
          <p:cNvSpPr txBox="1">
            <a:spLocks/>
          </p:cNvSpPr>
          <p:nvPr/>
        </p:nvSpPr>
        <p:spPr>
          <a:xfrm>
            <a:off x="-396552" y="1514834"/>
            <a:ext cx="3496827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45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Иргэн </a:t>
            </a:r>
            <a:endParaRPr lang="en" sz="4500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Shape 211"/>
          <p:cNvSpPr txBox="1">
            <a:spLocks/>
          </p:cNvSpPr>
          <p:nvPr/>
        </p:nvSpPr>
        <p:spPr>
          <a:xfrm>
            <a:off x="5868735" y="1514834"/>
            <a:ext cx="3496827" cy="89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45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Төр</a:t>
            </a:r>
            <a:endParaRPr lang="en" sz="4500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286271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1043608" y="141481"/>
            <a:ext cx="6984776" cy="48627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mn-MN" sz="3000" dirty="0">
                <a:solidFill>
                  <a:schemeClr val="tx1"/>
                </a:solidFill>
              </a:rPr>
              <a:t>Нийгмийн эгэх хариуцлага ба Иргэдийн оролцоо</a:t>
            </a:r>
            <a:endParaRPr lang="en" sz="30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B62C90F4-6ED7-459F-9467-00268B207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369996"/>
              </p:ext>
            </p:extLst>
          </p:nvPr>
        </p:nvGraphicFramePr>
        <p:xfrm>
          <a:off x="755576" y="1047750"/>
          <a:ext cx="7704856" cy="3846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2972609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 idx="4294967295"/>
          </p:nvPr>
        </p:nvSpPr>
        <p:spPr>
          <a:xfrm>
            <a:off x="731217" y="249492"/>
            <a:ext cx="7369175" cy="8572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mn-MN" sz="3000" dirty="0">
                <a:solidFill>
                  <a:schemeClr val="tx1"/>
                </a:solidFill>
              </a:rPr>
              <a:t>Төсөл хэрэгжих үе шат </a:t>
            </a:r>
            <a:endParaRPr lang="en" sz="3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016\TRAINING\map_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" y="1674815"/>
            <a:ext cx="5934050" cy="262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213"/>
          <p:cNvSpPr txBox="1">
            <a:spLocks/>
          </p:cNvSpPr>
          <p:nvPr/>
        </p:nvSpPr>
        <p:spPr>
          <a:xfrm>
            <a:off x="438151" y="1162252"/>
            <a:ext cx="7054508" cy="447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rgbClr val="FFFFFF"/>
              </a:buClr>
              <a:buSzPct val="100000"/>
              <a:buFont typeface="Raleway"/>
              <a:defRPr sz="3000" b="1">
                <a:solidFill>
                  <a:srgbClr val="00AE9D"/>
                </a:solidFill>
                <a:latin typeface="Karla"/>
                <a:ea typeface="Karla"/>
                <a:cs typeface="Karla"/>
              </a:defRPr>
            </a:lvl1pPr>
            <a:lvl2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2pPr>
            <a:lvl3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3pPr>
            <a:lvl4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4pPr>
            <a:lvl5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5pPr>
            <a:lvl6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6pPr>
            <a:lvl7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7pPr>
            <a:lvl8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8pPr>
            <a:lvl9pPr>
              <a:buClr>
                <a:srgbClr val="FFFFFF"/>
              </a:buClr>
              <a:buSzPct val="100000"/>
              <a:buFont typeface="Raleway"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</a:defRPr>
            </a:lvl9pPr>
          </a:lstStyle>
          <a:p>
            <a:r>
              <a:rPr lang="mn-MN" dirty="0">
                <a:sym typeface="Karla"/>
              </a:rPr>
              <a:t>2016 - Архангай, Булган, Хөвсгөл </a:t>
            </a:r>
            <a:r>
              <a:rPr lang="en-US" dirty="0">
                <a:sym typeface="Karla"/>
              </a:rPr>
              <a:t>(10)</a:t>
            </a:r>
            <a:endParaRPr lang="en" dirty="0">
              <a:sym typeface="Karla"/>
            </a:endParaRPr>
          </a:p>
        </p:txBody>
      </p:sp>
      <p:sp>
        <p:nvSpPr>
          <p:cNvPr id="7" name="Shape 211"/>
          <p:cNvSpPr txBox="1">
            <a:spLocks/>
          </p:cNvSpPr>
          <p:nvPr/>
        </p:nvSpPr>
        <p:spPr>
          <a:xfrm>
            <a:off x="4525804" y="3489852"/>
            <a:ext cx="5585059" cy="501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30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2018 - Өвөрхангай, </a:t>
            </a:r>
            <a:endParaRPr lang="en-US" sz="3000" dirty="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  <a:p>
            <a:pPr algn="ctr"/>
            <a:r>
              <a:rPr lang="mn-MN" sz="30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Сүхбаатар</a:t>
            </a:r>
            <a:r>
              <a:rPr lang="en-US" sz="30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 (8)</a:t>
            </a:r>
            <a:r>
              <a:rPr lang="mn-MN" sz="30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lang="en" sz="3000" dirty="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" name="Shape 215"/>
          <p:cNvSpPr txBox="1">
            <a:spLocks/>
          </p:cNvSpPr>
          <p:nvPr/>
        </p:nvSpPr>
        <p:spPr>
          <a:xfrm>
            <a:off x="-260950" y="4083919"/>
            <a:ext cx="5672230" cy="447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30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2017 - Баян-Өлгий, </a:t>
            </a:r>
          </a:p>
          <a:p>
            <a:pPr algn="ctr"/>
            <a:r>
              <a:rPr lang="mn-MN" sz="30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Ховд, Увс</a:t>
            </a:r>
            <a:r>
              <a:rPr lang="mn-MN" sz="3000" dirty="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-US" sz="3000" dirty="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rPr>
              <a:t>(10)</a:t>
            </a:r>
            <a:endParaRPr lang="en" sz="3000" dirty="0">
              <a:solidFill>
                <a:srgbClr val="004C5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Shape 215"/>
          <p:cNvSpPr txBox="1">
            <a:spLocks/>
          </p:cNvSpPr>
          <p:nvPr/>
        </p:nvSpPr>
        <p:spPr>
          <a:xfrm>
            <a:off x="5411280" y="249492"/>
            <a:ext cx="3800642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3000" dirty="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8</a:t>
            </a:r>
            <a:r>
              <a:rPr lang="en" sz="3000" dirty="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mn-MN" sz="3000" dirty="0">
                <a:solidFill>
                  <a:srgbClr val="00AE9D"/>
                </a:solidFill>
                <a:latin typeface="Karla"/>
                <a:ea typeface="Karla"/>
                <a:cs typeface="Karla"/>
                <a:sym typeface="Karla"/>
              </a:rPr>
              <a:t>аймаг, 20 сум </a:t>
            </a:r>
            <a:endParaRPr lang="en" sz="3000" dirty="0">
              <a:solidFill>
                <a:srgbClr val="00AE9D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Shape 213"/>
          <p:cNvSpPr txBox="1">
            <a:spLocks/>
          </p:cNvSpPr>
          <p:nvPr/>
        </p:nvSpPr>
        <p:spPr>
          <a:xfrm>
            <a:off x="4429229" y="685973"/>
            <a:ext cx="5399359" cy="2468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24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Raleway"/>
              <a:buNone/>
              <a:defRPr sz="24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mn-MN" sz="3000" dirty="0">
                <a:solidFill>
                  <a:srgbClr val="ABE33F"/>
                </a:solidFill>
                <a:latin typeface="Karla"/>
                <a:ea typeface="Karla"/>
                <a:cs typeface="Karla"/>
                <a:sym typeface="Karla"/>
              </a:rPr>
              <a:t>28 сургууль </a:t>
            </a:r>
            <a:endParaRPr lang="en" sz="3000" dirty="0">
              <a:solidFill>
                <a:srgbClr val="ABE33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2438441431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1849" y="251210"/>
            <a:ext cx="8404647" cy="552450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I. </a:t>
            </a:r>
            <a:r>
              <a:rPr lang="mn-MN" sz="3000" dirty="0">
                <a:solidFill>
                  <a:schemeClr val="tx1"/>
                </a:solidFill>
              </a:rPr>
              <a:t>Сургуулийн эцэг эх, багшийн холбоо </a:t>
            </a:r>
            <a:r>
              <a:rPr lang="en-US" sz="3000" dirty="0">
                <a:solidFill>
                  <a:schemeClr val="tx1"/>
                </a:solidFill>
              </a:rPr>
              <a:t>(</a:t>
            </a:r>
            <a:r>
              <a:rPr lang="mn-MN" sz="3000" dirty="0">
                <a:solidFill>
                  <a:schemeClr val="tx1"/>
                </a:solidFill>
              </a:rPr>
              <a:t>СЭЭБХ</a:t>
            </a:r>
            <a:r>
              <a:rPr lang="en-US" sz="3000" dirty="0">
                <a:solidFill>
                  <a:schemeClr val="tx1"/>
                </a:solidFill>
              </a:rPr>
              <a:t>) </a:t>
            </a:r>
            <a:r>
              <a:rPr lang="mn-MN" sz="3000" dirty="0">
                <a:solidFill>
                  <a:schemeClr val="tx1"/>
                </a:solidFill>
              </a:rPr>
              <a:t> 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39552" y="1167594"/>
            <a:ext cx="8280920" cy="32943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ABE33F"/>
              </a:buClr>
              <a:buSzPct val="100000"/>
              <a:buFont typeface="Karla"/>
              <a:defRPr sz="2400" b="1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1pPr>
            <a:lvl2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🔸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2pPr>
            <a:lvl3pPr>
              <a:spcBef>
                <a:spcPts val="480"/>
              </a:spcBef>
              <a:buClr>
                <a:srgbClr val="ABE33F"/>
              </a:buClr>
              <a:buSzPct val="100000"/>
              <a:buFont typeface="Karla"/>
              <a:buChar char="◇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3pPr>
            <a:lvl4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4pPr>
            <a:lvl5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5pPr>
            <a:lvl6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6pPr>
            <a:lvl7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7pPr>
            <a:lvl8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8pPr>
            <a:lvl9pPr>
              <a:spcBef>
                <a:spcPts val="360"/>
              </a:spcBef>
              <a:buClr>
                <a:srgbClr val="004C52"/>
              </a:buClr>
              <a:buSzPct val="100000"/>
              <a:buFont typeface="Karla"/>
              <a:defRPr sz="2400">
                <a:solidFill>
                  <a:srgbClr val="004C5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342900" lvl="0" indent="-342900" algn="l">
              <a:buFont typeface="Arial" pitchFamily="34" charset="0"/>
              <a:buChar char="•"/>
            </a:pPr>
            <a:r>
              <a:rPr lang="mn-MN" sz="2200" dirty="0"/>
              <a:t>Үндсэн зарчим   </a:t>
            </a:r>
          </a:p>
          <a:p>
            <a:pPr lvl="0" algn="l"/>
            <a:r>
              <a:rPr lang="mn-MN" sz="2000" dirty="0">
                <a:solidFill>
                  <a:srgbClr val="00AE9D"/>
                </a:solidFill>
              </a:rPr>
              <a:t>Сайн дурын үндсэн дээр байгуулсан, ашгийн бус, өөрийгөө удирдах зохион байгуулалттай холбоо</a:t>
            </a:r>
            <a:endParaRPr lang="mn-MN" sz="2200" dirty="0">
              <a:solidFill>
                <a:srgbClr val="00AE9D"/>
              </a:solidFill>
            </a:endParaRPr>
          </a:p>
          <a:p>
            <a:pPr algn="l"/>
            <a:endParaRPr lang="mn-MN" sz="2200" dirty="0"/>
          </a:p>
          <a:p>
            <a:pPr marL="342900" indent="-342900" algn="l">
              <a:buFont typeface="Arial" pitchFamily="34" charset="0"/>
              <a:buChar char="•"/>
            </a:pPr>
            <a:r>
              <a:rPr lang="mn-MN" sz="2200" dirty="0"/>
              <a:t>СЭЭБХ байгуулах эрх зүйн үндэслэл 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Бага, дунд боловсролын тухай хууль: </a:t>
            </a:r>
            <a:r>
              <a:rPr lang="en-US" sz="2000" dirty="0">
                <a:solidFill>
                  <a:srgbClr val="00AE9D"/>
                </a:solidFill>
              </a:rPr>
              <a:t>19.7</a:t>
            </a:r>
            <a:r>
              <a:rPr lang="mn-MN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Сургуульд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эцэг</a:t>
            </a:r>
            <a:r>
              <a:rPr lang="en-US" sz="2000" dirty="0">
                <a:solidFill>
                  <a:srgbClr val="00AE9D"/>
                </a:solidFill>
              </a:rPr>
              <a:t>, </a:t>
            </a:r>
            <a:r>
              <a:rPr lang="en-US" sz="2000" dirty="0" err="1">
                <a:solidFill>
                  <a:srgbClr val="00AE9D"/>
                </a:solidFill>
              </a:rPr>
              <a:t>эх</a:t>
            </a:r>
            <a:r>
              <a:rPr lang="en-US" sz="2000" dirty="0">
                <a:solidFill>
                  <a:srgbClr val="00AE9D"/>
                </a:solidFill>
              </a:rPr>
              <a:t>, </a:t>
            </a:r>
            <a:r>
              <a:rPr lang="en-US" sz="2000" dirty="0" err="1">
                <a:solidFill>
                  <a:srgbClr val="00AE9D"/>
                </a:solidFill>
              </a:rPr>
              <a:t>асран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хамгаалагчийн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болон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суралцагчдын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байгууллага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ажиллаж</a:t>
            </a:r>
            <a:r>
              <a:rPr lang="en-US" sz="2000" dirty="0">
                <a:solidFill>
                  <a:srgbClr val="00AE9D"/>
                </a:solidFill>
              </a:rPr>
              <a:t> </a:t>
            </a:r>
            <a:r>
              <a:rPr lang="en-US" sz="2000" dirty="0" err="1">
                <a:solidFill>
                  <a:srgbClr val="00AE9D"/>
                </a:solidFill>
              </a:rPr>
              <a:t>болно</a:t>
            </a:r>
            <a:r>
              <a:rPr lang="en-US" sz="2000" dirty="0">
                <a:solidFill>
                  <a:srgbClr val="00AE9D"/>
                </a:solidFill>
              </a:rPr>
              <a:t>.</a:t>
            </a:r>
            <a:r>
              <a:rPr lang="mn-MN" sz="2000" dirty="0">
                <a:solidFill>
                  <a:srgbClr val="00AE9D"/>
                </a:solidFill>
              </a:rPr>
              <a:t> </a:t>
            </a:r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ТББ-ын тухай хууль, ЕБС-ийн үлгэрчилсэн дүрэм   </a:t>
            </a:r>
            <a:endParaRPr lang="mn-MN" sz="2200" dirty="0"/>
          </a:p>
          <a:p>
            <a:pPr algn="l"/>
            <a:r>
              <a:rPr lang="mn-MN" sz="2000" dirty="0">
                <a:solidFill>
                  <a:srgbClr val="00AE9D"/>
                </a:solidFill>
              </a:rPr>
              <a:t> </a:t>
            </a:r>
            <a:r>
              <a:rPr lang="mn-MN" sz="2200" dirty="0"/>
              <a:t>   </a:t>
            </a:r>
            <a:endParaRPr lang="mn-MN" sz="2200" b="0" dirty="0"/>
          </a:p>
          <a:p>
            <a:pPr algn="l"/>
            <a:endParaRPr lang="en-US" sz="2200" b="0" dirty="0"/>
          </a:p>
          <a:p>
            <a:pPr algn="l"/>
            <a:endParaRPr lang="en-US" dirty="0"/>
          </a:p>
          <a:p>
            <a:pPr algn="l"/>
            <a:r>
              <a:rPr lang="en-US" sz="2200" b="0" dirty="0"/>
              <a:t> </a:t>
            </a:r>
          </a:p>
          <a:p>
            <a:pPr algn="l"/>
            <a:endParaRPr lang="mn-MN" sz="1800" dirty="0"/>
          </a:p>
          <a:p>
            <a:pPr algn="l"/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307762324"/>
      </p:ext>
    </p:extLst>
  </p:cSld>
  <p:clrMapOvr>
    <a:masterClrMapping/>
  </p:clrMapOvr>
</p:sld>
</file>

<file path=ppt/theme/theme1.xml><?xml version="1.0" encoding="utf-8"?>
<a:theme xmlns:a="http://schemas.openxmlformats.org/drawingml/2006/main" name="Escal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2914</TotalTime>
  <Words>1089</Words>
  <Application>Microsoft Office PowerPoint</Application>
  <PresentationFormat>On-screen Show (16:9)</PresentationFormat>
  <Paragraphs>258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Escalus template</vt:lpstr>
      <vt:lpstr>PowerPoint Presentation</vt:lpstr>
      <vt:lpstr>Төслийн  хураангуй </vt:lpstr>
      <vt:lpstr>Төслийн үр шим хүртэгсэд</vt:lpstr>
      <vt:lpstr>Хөгжлийн зорилго</vt:lpstr>
      <vt:lpstr>Өөрчлөлтийн  онол</vt:lpstr>
      <vt:lpstr>Нийгмийн эгэх хариуцлага гэж юу вэ? </vt:lpstr>
      <vt:lpstr>Нийгмийн эгэх хариуцлага ба Иргэдийн оролцоо</vt:lpstr>
      <vt:lpstr>Төсөл хэрэгжих үе шат </vt:lpstr>
      <vt:lpstr>I. Сургуулийн эцэг эх, багшийн холбоо (СЭЭБХ)   </vt:lpstr>
      <vt:lpstr>II. Сайн сургуулийг дэмжих аргачлал</vt:lpstr>
      <vt:lpstr>III. Төсөв, худалдан авах ажиллагааг нягтлах аргачлал (ТХААНА)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Оролцогч талуудын нэгдсэн уулзалт </vt:lpstr>
      <vt:lpstr>Сургалт, чадавхжуулах үйл ажиллагаа </vt:lpstr>
      <vt:lpstr>Сургалт, чадавхжуулах үйл ажиллагаа </vt:lpstr>
      <vt:lpstr>Түгээн дэлгэрүүлэх, нөлөөллийн үйл ажиллагаа </vt:lpstr>
      <vt:lpstr>Түгээн дэлгэрүүлэх, нөлөөллийн үйл ажиллагаа </vt:lpstr>
      <vt:lpstr>Түгээн дэлгэрүүлэх, нөлөөллийн үйл ажиллагаа </vt:lpstr>
      <vt:lpstr>Хяналт, үнэлгээний үйл ажиллагаа </vt:lpstr>
      <vt:lpstr>PowerPoint Presentation</vt:lpstr>
      <vt:lpstr>PowerPoint Presentation</vt:lpstr>
      <vt:lpstr>PowerPoint Presentation</vt:lpstr>
      <vt:lpstr>Сургуулийн удирдлага, багш нарт гарсан өөрчлөлт, үр нөлөө*</vt:lpstr>
      <vt:lpstr>Эцэг эх, хүүхдүүдэд үзүүлсэн үр нөлөө, эерэг өөрчлөлт*</vt:lpstr>
      <vt:lpstr>ТХААНА-ын хүрээнд бий болсон өөрчлөлт*</vt:lpstr>
      <vt:lpstr>PowerPoint Presentation</vt:lpstr>
      <vt:lpstr>“Боловсролын чанарын шинэчлэл” төслийн СЭЭБХ-ны тэтгэлэгт хөтөлбөр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khaliuna</dc:creator>
  <cp:lastModifiedBy>USER</cp:lastModifiedBy>
  <cp:revision>867</cp:revision>
  <dcterms:modified xsi:type="dcterms:W3CDTF">2018-10-24T21:06:03Z</dcterms:modified>
</cp:coreProperties>
</file>